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5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6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32" r:id="rId1"/>
  </p:sldMasterIdLst>
  <p:notesMasterIdLst>
    <p:notesMasterId r:id="rId19"/>
  </p:notesMasterIdLst>
  <p:sldIdLst>
    <p:sldId id="256" r:id="rId2"/>
    <p:sldId id="257" r:id="rId3"/>
    <p:sldId id="282" r:id="rId4"/>
    <p:sldId id="258" r:id="rId5"/>
    <p:sldId id="283" r:id="rId6"/>
    <p:sldId id="260" r:id="rId7"/>
    <p:sldId id="284" r:id="rId8"/>
    <p:sldId id="261" r:id="rId9"/>
    <p:sldId id="285" r:id="rId10"/>
    <p:sldId id="288" r:id="rId11"/>
    <p:sldId id="286" r:id="rId12"/>
    <p:sldId id="263" r:id="rId13"/>
    <p:sldId id="265" r:id="rId14"/>
    <p:sldId id="290" r:id="rId15"/>
    <p:sldId id="287" r:id="rId16"/>
    <p:sldId id="289" r:id="rId17"/>
    <p:sldId id="277" r:id="rId18"/>
  </p:sldIdLst>
  <p:sldSz cx="10080625" cy="7559675"/>
  <p:notesSz cx="7559675" cy="10691813"/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Style moyen 1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10" autoAdjust="0"/>
    <p:restoredTop sz="94660"/>
  </p:normalViewPr>
  <p:slideViewPr>
    <p:cSldViewPr>
      <p:cViewPr>
        <p:scale>
          <a:sx n="60" d="100"/>
          <a:sy n="60" d="100"/>
        </p:scale>
        <p:origin x="-600" y="-7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2758C9-C84F-4067-BCC7-F5EEECF2AB23}" type="doc">
      <dgm:prSet loTypeId="urn:microsoft.com/office/officeart/2005/8/layout/chevron2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1D788584-576A-4DC3-9259-0C487A6FA752}">
      <dgm:prSet phldrT="[Texte]"/>
      <dgm:spPr/>
      <dgm:t>
        <a:bodyPr/>
        <a:lstStyle/>
        <a:p>
          <a:r>
            <a:rPr lang="fr-FR" dirty="0" smtClean="0"/>
            <a:t>I</a:t>
          </a:r>
          <a:endParaRPr lang="fr-FR" dirty="0"/>
        </a:p>
      </dgm:t>
    </dgm:pt>
    <dgm:pt modelId="{B6B86C51-CA87-4D5C-936B-6ADFD63C3044}" type="parTrans" cxnId="{1C72F3E0-AE98-404E-882C-4E1E542A19D2}">
      <dgm:prSet/>
      <dgm:spPr/>
      <dgm:t>
        <a:bodyPr/>
        <a:lstStyle/>
        <a:p>
          <a:endParaRPr lang="fr-FR"/>
        </a:p>
      </dgm:t>
    </dgm:pt>
    <dgm:pt modelId="{031FEC18-BC7A-4051-B444-7385C7B571B8}" type="sibTrans" cxnId="{1C72F3E0-AE98-404E-882C-4E1E542A19D2}">
      <dgm:prSet/>
      <dgm:spPr/>
      <dgm:t>
        <a:bodyPr/>
        <a:lstStyle/>
        <a:p>
          <a:endParaRPr lang="fr-FR"/>
        </a:p>
      </dgm:t>
    </dgm:pt>
    <dgm:pt modelId="{5389ECAE-2191-4E09-8931-A7A567BD6C1B}">
      <dgm:prSet phldrT="[Texte]"/>
      <dgm:spPr/>
      <dgm:t>
        <a:bodyPr/>
        <a:lstStyle/>
        <a:p>
          <a:r>
            <a:rPr lang="fr-FR" dirty="0" smtClean="0"/>
            <a:t> Le </a:t>
          </a:r>
          <a:r>
            <a:rPr lang="fr-FR" dirty="0" smtClean="0"/>
            <a:t>but du projet</a:t>
          </a:r>
          <a:endParaRPr lang="fr-FR" dirty="0"/>
        </a:p>
      </dgm:t>
    </dgm:pt>
    <dgm:pt modelId="{C22A29B8-0429-45A7-A239-C0687803F4D8}" type="parTrans" cxnId="{6AFC5D70-38F7-403A-AD90-4E5C404E8430}">
      <dgm:prSet/>
      <dgm:spPr/>
      <dgm:t>
        <a:bodyPr/>
        <a:lstStyle/>
        <a:p>
          <a:endParaRPr lang="fr-FR"/>
        </a:p>
      </dgm:t>
    </dgm:pt>
    <dgm:pt modelId="{14553C06-3075-4A11-89CE-E9611A32B830}" type="sibTrans" cxnId="{6AFC5D70-38F7-403A-AD90-4E5C404E8430}">
      <dgm:prSet/>
      <dgm:spPr/>
      <dgm:t>
        <a:bodyPr/>
        <a:lstStyle/>
        <a:p>
          <a:endParaRPr lang="fr-FR"/>
        </a:p>
      </dgm:t>
    </dgm:pt>
    <dgm:pt modelId="{7DBD8451-03CB-482A-9F02-E384D65EA822}">
      <dgm:prSet phldrT="[Texte]"/>
      <dgm:spPr/>
      <dgm:t>
        <a:bodyPr/>
        <a:lstStyle/>
        <a:p>
          <a:r>
            <a:rPr lang="fr-FR" dirty="0" smtClean="0"/>
            <a:t>II</a:t>
          </a:r>
          <a:endParaRPr lang="fr-FR" dirty="0"/>
        </a:p>
      </dgm:t>
    </dgm:pt>
    <dgm:pt modelId="{8EAE74B7-DEA2-48EF-BEA0-C53A55756590}" type="parTrans" cxnId="{D121DB92-B317-4FAD-BCC4-80409C563C2B}">
      <dgm:prSet/>
      <dgm:spPr/>
      <dgm:t>
        <a:bodyPr/>
        <a:lstStyle/>
        <a:p>
          <a:endParaRPr lang="fr-FR"/>
        </a:p>
      </dgm:t>
    </dgm:pt>
    <dgm:pt modelId="{0FB77658-760A-4E4F-9EDE-C4B3962352D7}" type="sibTrans" cxnId="{D121DB92-B317-4FAD-BCC4-80409C563C2B}">
      <dgm:prSet/>
      <dgm:spPr/>
      <dgm:t>
        <a:bodyPr/>
        <a:lstStyle/>
        <a:p>
          <a:endParaRPr lang="fr-FR"/>
        </a:p>
      </dgm:t>
    </dgm:pt>
    <dgm:pt modelId="{AD7E0985-40D2-4231-A32C-0C09CAC1F9BA}">
      <dgm:prSet phldrT="[Texte]"/>
      <dgm:spPr/>
      <dgm:t>
        <a:bodyPr/>
        <a:lstStyle/>
        <a:p>
          <a:r>
            <a:rPr lang="fr-FR" dirty="0" smtClean="0"/>
            <a:t> Les </a:t>
          </a:r>
          <a:r>
            <a:rPr lang="fr-FR" dirty="0" smtClean="0"/>
            <a:t>choix effectués</a:t>
          </a:r>
          <a:endParaRPr lang="fr-FR" dirty="0"/>
        </a:p>
      </dgm:t>
    </dgm:pt>
    <dgm:pt modelId="{5BEF2B94-5F16-4C81-A845-399509EA0AA5}" type="parTrans" cxnId="{724A0E45-6133-4C61-8092-EF4AA158A9FB}">
      <dgm:prSet/>
      <dgm:spPr/>
      <dgm:t>
        <a:bodyPr/>
        <a:lstStyle/>
        <a:p>
          <a:endParaRPr lang="fr-FR"/>
        </a:p>
      </dgm:t>
    </dgm:pt>
    <dgm:pt modelId="{B5D77667-1967-45DD-A74D-F6E50B2CFC4E}" type="sibTrans" cxnId="{724A0E45-6133-4C61-8092-EF4AA158A9FB}">
      <dgm:prSet/>
      <dgm:spPr/>
      <dgm:t>
        <a:bodyPr/>
        <a:lstStyle/>
        <a:p>
          <a:endParaRPr lang="fr-FR"/>
        </a:p>
      </dgm:t>
    </dgm:pt>
    <dgm:pt modelId="{FE8F22A9-2453-4167-98BD-7FAFE261560A}">
      <dgm:prSet phldrT="[Texte]"/>
      <dgm:spPr/>
      <dgm:t>
        <a:bodyPr/>
        <a:lstStyle/>
        <a:p>
          <a:r>
            <a:rPr lang="fr-FR" dirty="0" smtClean="0"/>
            <a:t>III</a:t>
          </a:r>
          <a:endParaRPr lang="fr-FR" dirty="0"/>
        </a:p>
      </dgm:t>
    </dgm:pt>
    <dgm:pt modelId="{67FE0467-E8CC-4743-9A8E-736CC0739018}" type="parTrans" cxnId="{F8236879-86D3-4CDF-A2A5-0B75206D327F}">
      <dgm:prSet/>
      <dgm:spPr/>
      <dgm:t>
        <a:bodyPr/>
        <a:lstStyle/>
        <a:p>
          <a:endParaRPr lang="fr-FR"/>
        </a:p>
      </dgm:t>
    </dgm:pt>
    <dgm:pt modelId="{7098317A-6AA5-4769-B9FA-3B047A56215A}" type="sibTrans" cxnId="{F8236879-86D3-4CDF-A2A5-0B75206D327F}">
      <dgm:prSet/>
      <dgm:spPr/>
      <dgm:t>
        <a:bodyPr/>
        <a:lstStyle/>
        <a:p>
          <a:endParaRPr lang="fr-FR"/>
        </a:p>
      </dgm:t>
    </dgm:pt>
    <dgm:pt modelId="{B1AB568C-251A-4E35-8C79-8876F6578EAD}">
      <dgm:prSet phldrT="[Texte]"/>
      <dgm:spPr/>
      <dgm:t>
        <a:bodyPr/>
        <a:lstStyle/>
        <a:p>
          <a:r>
            <a:rPr lang="fr-FR" dirty="0" smtClean="0"/>
            <a:t> Les premiers résultats</a:t>
          </a:r>
          <a:endParaRPr lang="fr-FR" dirty="0"/>
        </a:p>
      </dgm:t>
    </dgm:pt>
    <dgm:pt modelId="{0C08EF49-D70D-47B7-A25F-6C764C75A254}" type="parTrans" cxnId="{67F3136D-29EF-438E-A297-8A671FF798BA}">
      <dgm:prSet/>
      <dgm:spPr/>
      <dgm:t>
        <a:bodyPr/>
        <a:lstStyle/>
        <a:p>
          <a:endParaRPr lang="fr-FR"/>
        </a:p>
      </dgm:t>
    </dgm:pt>
    <dgm:pt modelId="{4F012D8F-A8E4-4D7E-810B-429ADEC6C914}" type="sibTrans" cxnId="{67F3136D-29EF-438E-A297-8A671FF798BA}">
      <dgm:prSet/>
      <dgm:spPr/>
      <dgm:t>
        <a:bodyPr/>
        <a:lstStyle/>
        <a:p>
          <a:endParaRPr lang="fr-FR"/>
        </a:p>
      </dgm:t>
    </dgm:pt>
    <dgm:pt modelId="{A2E6452E-0502-407D-9311-9C70727BDD53}" type="pres">
      <dgm:prSet presAssocID="{032758C9-C84F-4067-BCC7-F5EEECF2AB2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4CFB920-D4FD-4539-9474-8376B3FFC1CD}" type="pres">
      <dgm:prSet presAssocID="{1D788584-576A-4DC3-9259-0C487A6FA752}" presName="composite" presStyleCnt="0"/>
      <dgm:spPr/>
    </dgm:pt>
    <dgm:pt modelId="{926BED73-2F14-432A-B194-91326CDFBA2B}" type="pres">
      <dgm:prSet presAssocID="{1D788584-576A-4DC3-9259-0C487A6FA752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379DAE0-7E40-4562-A54D-E822F8A8B805}" type="pres">
      <dgm:prSet presAssocID="{1D788584-576A-4DC3-9259-0C487A6FA752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50E0D-920D-4EB3-8DC2-B0D3E45D4BBC}" type="pres">
      <dgm:prSet presAssocID="{031FEC18-BC7A-4051-B444-7385C7B571B8}" presName="sp" presStyleCnt="0"/>
      <dgm:spPr/>
    </dgm:pt>
    <dgm:pt modelId="{C51A84EB-ED7E-417F-ACB2-5EE9B267D099}" type="pres">
      <dgm:prSet presAssocID="{7DBD8451-03CB-482A-9F02-E384D65EA822}" presName="composite" presStyleCnt="0"/>
      <dgm:spPr/>
    </dgm:pt>
    <dgm:pt modelId="{9B4F0C76-CEDB-4ADB-ACE5-A07B425D5901}" type="pres">
      <dgm:prSet presAssocID="{7DBD8451-03CB-482A-9F02-E384D65EA822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C142ADC-51E5-47C3-A6A4-BED529A26C52}" type="pres">
      <dgm:prSet presAssocID="{7DBD8451-03CB-482A-9F02-E384D65EA822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CF9A8CF-11E8-4ED0-94BF-26C796439175}" type="pres">
      <dgm:prSet presAssocID="{0FB77658-760A-4E4F-9EDE-C4B3962352D7}" presName="sp" presStyleCnt="0"/>
      <dgm:spPr/>
    </dgm:pt>
    <dgm:pt modelId="{9DB81A21-EC4A-4B17-99E7-888FCD359236}" type="pres">
      <dgm:prSet presAssocID="{FE8F22A9-2453-4167-98BD-7FAFE261560A}" presName="composite" presStyleCnt="0"/>
      <dgm:spPr/>
    </dgm:pt>
    <dgm:pt modelId="{B452F8EC-BAD6-4299-91C7-D6C50F2CA979}" type="pres">
      <dgm:prSet presAssocID="{FE8F22A9-2453-4167-98BD-7FAFE261560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ED210-430B-4843-89CF-C74C189EBFE9}" type="pres">
      <dgm:prSet presAssocID="{FE8F22A9-2453-4167-98BD-7FAFE261560A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FC5D70-38F7-403A-AD90-4E5C404E8430}" srcId="{1D788584-576A-4DC3-9259-0C487A6FA752}" destId="{5389ECAE-2191-4E09-8931-A7A567BD6C1B}" srcOrd="0" destOrd="0" parTransId="{C22A29B8-0429-45A7-A239-C0687803F4D8}" sibTransId="{14553C06-3075-4A11-89CE-E9611A32B830}"/>
    <dgm:cxn modelId="{68D1BBF2-3C57-4AAD-AAB7-6B0DABE3947F}" type="presOf" srcId="{7DBD8451-03CB-482A-9F02-E384D65EA822}" destId="{9B4F0C76-CEDB-4ADB-ACE5-A07B425D5901}" srcOrd="0" destOrd="0" presId="urn:microsoft.com/office/officeart/2005/8/layout/chevron2"/>
    <dgm:cxn modelId="{67F3136D-29EF-438E-A297-8A671FF798BA}" srcId="{FE8F22A9-2453-4167-98BD-7FAFE261560A}" destId="{B1AB568C-251A-4E35-8C79-8876F6578EAD}" srcOrd="0" destOrd="0" parTransId="{0C08EF49-D70D-47B7-A25F-6C764C75A254}" sibTransId="{4F012D8F-A8E4-4D7E-810B-429ADEC6C914}"/>
    <dgm:cxn modelId="{F8236879-86D3-4CDF-A2A5-0B75206D327F}" srcId="{032758C9-C84F-4067-BCC7-F5EEECF2AB23}" destId="{FE8F22A9-2453-4167-98BD-7FAFE261560A}" srcOrd="2" destOrd="0" parTransId="{67FE0467-E8CC-4743-9A8E-736CC0739018}" sibTransId="{7098317A-6AA5-4769-B9FA-3B047A56215A}"/>
    <dgm:cxn modelId="{FCF3A152-13BC-4A7F-90FB-A75DEC856CBB}" type="presOf" srcId="{FE8F22A9-2453-4167-98BD-7FAFE261560A}" destId="{B452F8EC-BAD6-4299-91C7-D6C50F2CA979}" srcOrd="0" destOrd="0" presId="urn:microsoft.com/office/officeart/2005/8/layout/chevron2"/>
    <dgm:cxn modelId="{A392206B-6F9E-4071-BABB-8C09DA8CBC0B}" type="presOf" srcId="{1D788584-576A-4DC3-9259-0C487A6FA752}" destId="{926BED73-2F14-432A-B194-91326CDFBA2B}" srcOrd="0" destOrd="0" presId="urn:microsoft.com/office/officeart/2005/8/layout/chevron2"/>
    <dgm:cxn modelId="{1C72F3E0-AE98-404E-882C-4E1E542A19D2}" srcId="{032758C9-C84F-4067-BCC7-F5EEECF2AB23}" destId="{1D788584-576A-4DC3-9259-0C487A6FA752}" srcOrd="0" destOrd="0" parTransId="{B6B86C51-CA87-4D5C-936B-6ADFD63C3044}" sibTransId="{031FEC18-BC7A-4051-B444-7385C7B571B8}"/>
    <dgm:cxn modelId="{D121DB92-B317-4FAD-BCC4-80409C563C2B}" srcId="{032758C9-C84F-4067-BCC7-F5EEECF2AB23}" destId="{7DBD8451-03CB-482A-9F02-E384D65EA822}" srcOrd="1" destOrd="0" parTransId="{8EAE74B7-DEA2-48EF-BEA0-C53A55756590}" sibTransId="{0FB77658-760A-4E4F-9EDE-C4B3962352D7}"/>
    <dgm:cxn modelId="{39EC90A7-BD28-40A1-BE9C-DFB9B37444BB}" type="presOf" srcId="{032758C9-C84F-4067-BCC7-F5EEECF2AB23}" destId="{A2E6452E-0502-407D-9311-9C70727BDD53}" srcOrd="0" destOrd="0" presId="urn:microsoft.com/office/officeart/2005/8/layout/chevron2"/>
    <dgm:cxn modelId="{35AF3D01-02B8-4F6A-B0EC-E6C897AD8BAD}" type="presOf" srcId="{B1AB568C-251A-4E35-8C79-8876F6578EAD}" destId="{A29ED210-430B-4843-89CF-C74C189EBFE9}" srcOrd="0" destOrd="0" presId="urn:microsoft.com/office/officeart/2005/8/layout/chevron2"/>
    <dgm:cxn modelId="{724A0E45-6133-4C61-8092-EF4AA158A9FB}" srcId="{7DBD8451-03CB-482A-9F02-E384D65EA822}" destId="{AD7E0985-40D2-4231-A32C-0C09CAC1F9BA}" srcOrd="0" destOrd="0" parTransId="{5BEF2B94-5F16-4C81-A845-399509EA0AA5}" sibTransId="{B5D77667-1967-45DD-A74D-F6E50B2CFC4E}"/>
    <dgm:cxn modelId="{0AA19850-C25B-4FE9-8E63-022B77A34EF2}" type="presOf" srcId="{AD7E0985-40D2-4231-A32C-0C09CAC1F9BA}" destId="{6C142ADC-51E5-47C3-A6A4-BED529A26C52}" srcOrd="0" destOrd="0" presId="urn:microsoft.com/office/officeart/2005/8/layout/chevron2"/>
    <dgm:cxn modelId="{895F3079-6781-4458-973E-56B9BDEF5287}" type="presOf" srcId="{5389ECAE-2191-4E09-8931-A7A567BD6C1B}" destId="{D379DAE0-7E40-4562-A54D-E822F8A8B805}" srcOrd="0" destOrd="0" presId="urn:microsoft.com/office/officeart/2005/8/layout/chevron2"/>
    <dgm:cxn modelId="{C568F841-7A28-4252-9B08-5411B79E4603}" type="presParOf" srcId="{A2E6452E-0502-407D-9311-9C70727BDD53}" destId="{94CFB920-D4FD-4539-9474-8376B3FFC1CD}" srcOrd="0" destOrd="0" presId="urn:microsoft.com/office/officeart/2005/8/layout/chevron2"/>
    <dgm:cxn modelId="{C0070A98-1416-4881-8BBC-78E4041B6DB0}" type="presParOf" srcId="{94CFB920-D4FD-4539-9474-8376B3FFC1CD}" destId="{926BED73-2F14-432A-B194-91326CDFBA2B}" srcOrd="0" destOrd="0" presId="urn:microsoft.com/office/officeart/2005/8/layout/chevron2"/>
    <dgm:cxn modelId="{690AB07B-A2FC-457F-9E85-7084A1F1A4D8}" type="presParOf" srcId="{94CFB920-D4FD-4539-9474-8376B3FFC1CD}" destId="{D379DAE0-7E40-4562-A54D-E822F8A8B805}" srcOrd="1" destOrd="0" presId="urn:microsoft.com/office/officeart/2005/8/layout/chevron2"/>
    <dgm:cxn modelId="{69894ADD-57C5-4DCB-87FF-50BC68D3C76B}" type="presParOf" srcId="{A2E6452E-0502-407D-9311-9C70727BDD53}" destId="{09650E0D-920D-4EB3-8DC2-B0D3E45D4BBC}" srcOrd="1" destOrd="0" presId="urn:microsoft.com/office/officeart/2005/8/layout/chevron2"/>
    <dgm:cxn modelId="{04F93B73-555D-45EA-BB29-44ACB2162379}" type="presParOf" srcId="{A2E6452E-0502-407D-9311-9C70727BDD53}" destId="{C51A84EB-ED7E-417F-ACB2-5EE9B267D099}" srcOrd="2" destOrd="0" presId="urn:microsoft.com/office/officeart/2005/8/layout/chevron2"/>
    <dgm:cxn modelId="{02848212-026F-41E2-B7EE-751CB4441D37}" type="presParOf" srcId="{C51A84EB-ED7E-417F-ACB2-5EE9B267D099}" destId="{9B4F0C76-CEDB-4ADB-ACE5-A07B425D5901}" srcOrd="0" destOrd="0" presId="urn:microsoft.com/office/officeart/2005/8/layout/chevron2"/>
    <dgm:cxn modelId="{3D77E79D-11E0-4150-A63A-C538389151A6}" type="presParOf" srcId="{C51A84EB-ED7E-417F-ACB2-5EE9B267D099}" destId="{6C142ADC-51E5-47C3-A6A4-BED529A26C52}" srcOrd="1" destOrd="0" presId="urn:microsoft.com/office/officeart/2005/8/layout/chevron2"/>
    <dgm:cxn modelId="{78356737-B31F-49DC-B6F4-DF00F143DF28}" type="presParOf" srcId="{A2E6452E-0502-407D-9311-9C70727BDD53}" destId="{8CF9A8CF-11E8-4ED0-94BF-26C796439175}" srcOrd="3" destOrd="0" presId="urn:microsoft.com/office/officeart/2005/8/layout/chevron2"/>
    <dgm:cxn modelId="{57163F5F-2206-42A8-9535-85ED2B5F6AEA}" type="presParOf" srcId="{A2E6452E-0502-407D-9311-9C70727BDD53}" destId="{9DB81A21-EC4A-4B17-99E7-888FCD359236}" srcOrd="4" destOrd="0" presId="urn:microsoft.com/office/officeart/2005/8/layout/chevron2"/>
    <dgm:cxn modelId="{C9AAB939-E1A6-4DC0-AA4E-2197909382DC}" type="presParOf" srcId="{9DB81A21-EC4A-4B17-99E7-888FCD359236}" destId="{B452F8EC-BAD6-4299-91C7-D6C50F2CA979}" srcOrd="0" destOrd="0" presId="urn:microsoft.com/office/officeart/2005/8/layout/chevron2"/>
    <dgm:cxn modelId="{E70678EE-40D6-4084-8120-CD032356E6D1}" type="presParOf" srcId="{9DB81A21-EC4A-4B17-99E7-888FCD359236}" destId="{A29ED210-430B-4843-89CF-C74C189EBFE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II) Les choix effectués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Notre dépôt SVN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AA92195A-1A34-414D-B5CC-3F6DBCD1C668}" type="presOf" srcId="{6FC1B4DA-D139-468B-A833-71778E75C247}" destId="{639F9F1D-7AA3-4F89-A2F9-AF9A37F1EAA5}" srcOrd="1" destOrd="0" presId="urn:microsoft.com/office/officeart/2005/8/layout/list1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36D52353-9419-4848-911D-41A377DCDB60}" type="presOf" srcId="{6FC1B4DA-D139-468B-A833-71778E75C247}" destId="{A09DEC8F-21D6-43EC-8EA7-2552AAB48830}" srcOrd="0" destOrd="0" presId="urn:microsoft.com/office/officeart/2005/8/layout/list1"/>
    <dgm:cxn modelId="{6CB10067-67F0-4931-B2DB-3EE5C681AFF6}" type="presOf" srcId="{F0BB2479-2704-419A-8B2E-E78DD1345697}" destId="{6B9DA7AA-C026-4C53-AC69-F8B88A65EC1B}" srcOrd="0" destOrd="0" presId="urn:microsoft.com/office/officeart/2005/8/layout/list1"/>
    <dgm:cxn modelId="{FD8D44F8-7B54-485B-86DF-DEC58FEE90AB}" type="presOf" srcId="{A09EC86C-0476-44A6-AF08-8EB019E6EFFB}" destId="{3F7152DF-FE83-426D-A73F-1FF9AEB78FFF}" srcOrd="0" destOrd="0" presId="urn:microsoft.com/office/officeart/2005/8/layout/list1"/>
    <dgm:cxn modelId="{86E2F653-8320-48DA-8348-92753C305606}" type="presParOf" srcId="{3F7152DF-FE83-426D-A73F-1FF9AEB78FFF}" destId="{1630A45A-FCDC-4740-9066-56270661CC44}" srcOrd="0" destOrd="0" presId="urn:microsoft.com/office/officeart/2005/8/layout/list1"/>
    <dgm:cxn modelId="{4D7847A9-EFF9-4495-810D-E7D7E162914B}" type="presParOf" srcId="{1630A45A-FCDC-4740-9066-56270661CC44}" destId="{A09DEC8F-21D6-43EC-8EA7-2552AAB48830}" srcOrd="0" destOrd="0" presId="urn:microsoft.com/office/officeart/2005/8/layout/list1"/>
    <dgm:cxn modelId="{FEEC11D8-D46B-4D57-B6AC-1C78C311A3CC}" type="presParOf" srcId="{1630A45A-FCDC-4740-9066-56270661CC44}" destId="{639F9F1D-7AA3-4F89-A2F9-AF9A37F1EAA5}" srcOrd="1" destOrd="0" presId="urn:microsoft.com/office/officeart/2005/8/layout/list1"/>
    <dgm:cxn modelId="{3B57E727-845A-46E8-8B67-51059179F43E}" type="presParOf" srcId="{3F7152DF-FE83-426D-A73F-1FF9AEB78FFF}" destId="{6F18502F-86D1-4132-A667-63CF6EEB3C70}" srcOrd="1" destOrd="0" presId="urn:microsoft.com/office/officeart/2005/8/layout/list1"/>
    <dgm:cxn modelId="{D8506A94-9951-42BD-AB79-5E3EB069D6F5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32758C9-C84F-4067-BCC7-F5EEECF2AB23}" type="doc">
      <dgm:prSet loTypeId="urn:microsoft.com/office/officeart/2005/8/layout/chevron2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1D788584-576A-4DC3-9259-0C487A6FA752}">
      <dgm:prSet phldrT="[Texte]"/>
      <dgm:spPr/>
      <dgm:t>
        <a:bodyPr/>
        <a:lstStyle/>
        <a:p>
          <a:r>
            <a:rPr lang="fr-FR" dirty="0" smtClean="0"/>
            <a:t>I</a:t>
          </a:r>
          <a:endParaRPr lang="fr-FR" dirty="0"/>
        </a:p>
      </dgm:t>
    </dgm:pt>
    <dgm:pt modelId="{B6B86C51-CA87-4D5C-936B-6ADFD63C3044}" type="parTrans" cxnId="{1C72F3E0-AE98-404E-882C-4E1E542A19D2}">
      <dgm:prSet/>
      <dgm:spPr/>
      <dgm:t>
        <a:bodyPr/>
        <a:lstStyle/>
        <a:p>
          <a:endParaRPr lang="fr-FR"/>
        </a:p>
      </dgm:t>
    </dgm:pt>
    <dgm:pt modelId="{031FEC18-BC7A-4051-B444-7385C7B571B8}" type="sibTrans" cxnId="{1C72F3E0-AE98-404E-882C-4E1E542A19D2}">
      <dgm:prSet/>
      <dgm:spPr/>
      <dgm:t>
        <a:bodyPr/>
        <a:lstStyle/>
        <a:p>
          <a:endParaRPr lang="fr-FR"/>
        </a:p>
      </dgm:t>
    </dgm:pt>
    <dgm:pt modelId="{5389ECAE-2191-4E09-8931-A7A567BD6C1B}">
      <dgm:prSet phldrT="[Texte]"/>
      <dgm:spPr/>
      <dgm:t>
        <a:bodyPr/>
        <a:lstStyle/>
        <a:p>
          <a:r>
            <a:rPr lang="fr-FR" dirty="0" smtClean="0"/>
            <a:t> Le </a:t>
          </a:r>
          <a:r>
            <a:rPr lang="fr-FR" dirty="0" smtClean="0"/>
            <a:t>but du projet</a:t>
          </a:r>
          <a:endParaRPr lang="fr-FR" dirty="0"/>
        </a:p>
      </dgm:t>
    </dgm:pt>
    <dgm:pt modelId="{C22A29B8-0429-45A7-A239-C0687803F4D8}" type="parTrans" cxnId="{6AFC5D70-38F7-403A-AD90-4E5C404E8430}">
      <dgm:prSet/>
      <dgm:spPr/>
      <dgm:t>
        <a:bodyPr/>
        <a:lstStyle/>
        <a:p>
          <a:endParaRPr lang="fr-FR"/>
        </a:p>
      </dgm:t>
    </dgm:pt>
    <dgm:pt modelId="{14553C06-3075-4A11-89CE-E9611A32B830}" type="sibTrans" cxnId="{6AFC5D70-38F7-403A-AD90-4E5C404E8430}">
      <dgm:prSet/>
      <dgm:spPr/>
      <dgm:t>
        <a:bodyPr/>
        <a:lstStyle/>
        <a:p>
          <a:endParaRPr lang="fr-FR"/>
        </a:p>
      </dgm:t>
    </dgm:pt>
    <dgm:pt modelId="{7DBD8451-03CB-482A-9F02-E384D65EA822}">
      <dgm:prSet phldrT="[Texte]"/>
      <dgm:spPr/>
      <dgm:t>
        <a:bodyPr/>
        <a:lstStyle/>
        <a:p>
          <a:r>
            <a:rPr lang="fr-FR" dirty="0" smtClean="0"/>
            <a:t>II</a:t>
          </a:r>
          <a:endParaRPr lang="fr-FR" dirty="0"/>
        </a:p>
      </dgm:t>
    </dgm:pt>
    <dgm:pt modelId="{8EAE74B7-DEA2-48EF-BEA0-C53A55756590}" type="parTrans" cxnId="{D121DB92-B317-4FAD-BCC4-80409C563C2B}">
      <dgm:prSet/>
      <dgm:spPr/>
      <dgm:t>
        <a:bodyPr/>
        <a:lstStyle/>
        <a:p>
          <a:endParaRPr lang="fr-FR"/>
        </a:p>
      </dgm:t>
    </dgm:pt>
    <dgm:pt modelId="{0FB77658-760A-4E4F-9EDE-C4B3962352D7}" type="sibTrans" cxnId="{D121DB92-B317-4FAD-BCC4-80409C563C2B}">
      <dgm:prSet/>
      <dgm:spPr/>
      <dgm:t>
        <a:bodyPr/>
        <a:lstStyle/>
        <a:p>
          <a:endParaRPr lang="fr-FR"/>
        </a:p>
      </dgm:t>
    </dgm:pt>
    <dgm:pt modelId="{AD7E0985-40D2-4231-A32C-0C09CAC1F9BA}">
      <dgm:prSet phldrT="[Texte]"/>
      <dgm:spPr/>
      <dgm:t>
        <a:bodyPr/>
        <a:lstStyle/>
        <a:p>
          <a:r>
            <a:rPr lang="fr-FR" dirty="0" smtClean="0"/>
            <a:t> Les </a:t>
          </a:r>
          <a:r>
            <a:rPr lang="fr-FR" dirty="0" smtClean="0"/>
            <a:t>choix effectués</a:t>
          </a:r>
          <a:endParaRPr lang="fr-FR" dirty="0"/>
        </a:p>
      </dgm:t>
    </dgm:pt>
    <dgm:pt modelId="{5BEF2B94-5F16-4C81-A845-399509EA0AA5}" type="parTrans" cxnId="{724A0E45-6133-4C61-8092-EF4AA158A9FB}">
      <dgm:prSet/>
      <dgm:spPr/>
      <dgm:t>
        <a:bodyPr/>
        <a:lstStyle/>
        <a:p>
          <a:endParaRPr lang="fr-FR"/>
        </a:p>
      </dgm:t>
    </dgm:pt>
    <dgm:pt modelId="{B5D77667-1967-45DD-A74D-F6E50B2CFC4E}" type="sibTrans" cxnId="{724A0E45-6133-4C61-8092-EF4AA158A9FB}">
      <dgm:prSet/>
      <dgm:spPr/>
      <dgm:t>
        <a:bodyPr/>
        <a:lstStyle/>
        <a:p>
          <a:endParaRPr lang="fr-FR"/>
        </a:p>
      </dgm:t>
    </dgm:pt>
    <dgm:pt modelId="{FE8F22A9-2453-4167-98BD-7FAFE261560A}">
      <dgm:prSet phldrT="[Texte]"/>
      <dgm:spPr/>
      <dgm:t>
        <a:bodyPr/>
        <a:lstStyle/>
        <a:p>
          <a:r>
            <a:rPr lang="fr-FR" dirty="0" smtClean="0"/>
            <a:t>III</a:t>
          </a:r>
          <a:endParaRPr lang="fr-FR" dirty="0"/>
        </a:p>
      </dgm:t>
    </dgm:pt>
    <dgm:pt modelId="{67FE0467-E8CC-4743-9A8E-736CC0739018}" type="parTrans" cxnId="{F8236879-86D3-4CDF-A2A5-0B75206D327F}">
      <dgm:prSet/>
      <dgm:spPr/>
      <dgm:t>
        <a:bodyPr/>
        <a:lstStyle/>
        <a:p>
          <a:endParaRPr lang="fr-FR"/>
        </a:p>
      </dgm:t>
    </dgm:pt>
    <dgm:pt modelId="{7098317A-6AA5-4769-B9FA-3B047A56215A}" type="sibTrans" cxnId="{F8236879-86D3-4CDF-A2A5-0B75206D327F}">
      <dgm:prSet/>
      <dgm:spPr/>
      <dgm:t>
        <a:bodyPr/>
        <a:lstStyle/>
        <a:p>
          <a:endParaRPr lang="fr-FR"/>
        </a:p>
      </dgm:t>
    </dgm:pt>
    <dgm:pt modelId="{B1AB568C-251A-4E35-8C79-8876F6578EAD}">
      <dgm:prSet phldrT="[Texte]"/>
      <dgm:spPr/>
      <dgm:t>
        <a:bodyPr/>
        <a:lstStyle/>
        <a:p>
          <a:r>
            <a:rPr lang="fr-FR" dirty="0" smtClean="0"/>
            <a:t> Les premiers résultats</a:t>
          </a:r>
          <a:endParaRPr lang="fr-FR" dirty="0"/>
        </a:p>
      </dgm:t>
    </dgm:pt>
    <dgm:pt modelId="{0C08EF49-D70D-47B7-A25F-6C764C75A254}" type="parTrans" cxnId="{67F3136D-29EF-438E-A297-8A671FF798BA}">
      <dgm:prSet/>
      <dgm:spPr/>
      <dgm:t>
        <a:bodyPr/>
        <a:lstStyle/>
        <a:p>
          <a:endParaRPr lang="fr-FR"/>
        </a:p>
      </dgm:t>
    </dgm:pt>
    <dgm:pt modelId="{4F012D8F-A8E4-4D7E-810B-429ADEC6C914}" type="sibTrans" cxnId="{67F3136D-29EF-438E-A297-8A671FF798BA}">
      <dgm:prSet/>
      <dgm:spPr/>
      <dgm:t>
        <a:bodyPr/>
        <a:lstStyle/>
        <a:p>
          <a:endParaRPr lang="fr-FR"/>
        </a:p>
      </dgm:t>
    </dgm:pt>
    <dgm:pt modelId="{A2E6452E-0502-407D-9311-9C70727BDD53}" type="pres">
      <dgm:prSet presAssocID="{032758C9-C84F-4067-BCC7-F5EEECF2AB2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4CFB920-D4FD-4539-9474-8376B3FFC1CD}" type="pres">
      <dgm:prSet presAssocID="{1D788584-576A-4DC3-9259-0C487A6FA752}" presName="composite" presStyleCnt="0"/>
      <dgm:spPr/>
    </dgm:pt>
    <dgm:pt modelId="{926BED73-2F14-432A-B194-91326CDFBA2B}" type="pres">
      <dgm:prSet presAssocID="{1D788584-576A-4DC3-9259-0C487A6FA752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379DAE0-7E40-4562-A54D-E822F8A8B805}" type="pres">
      <dgm:prSet presAssocID="{1D788584-576A-4DC3-9259-0C487A6FA752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50E0D-920D-4EB3-8DC2-B0D3E45D4BBC}" type="pres">
      <dgm:prSet presAssocID="{031FEC18-BC7A-4051-B444-7385C7B571B8}" presName="sp" presStyleCnt="0"/>
      <dgm:spPr/>
    </dgm:pt>
    <dgm:pt modelId="{C51A84EB-ED7E-417F-ACB2-5EE9B267D099}" type="pres">
      <dgm:prSet presAssocID="{7DBD8451-03CB-482A-9F02-E384D65EA822}" presName="composite" presStyleCnt="0"/>
      <dgm:spPr/>
    </dgm:pt>
    <dgm:pt modelId="{9B4F0C76-CEDB-4ADB-ACE5-A07B425D5901}" type="pres">
      <dgm:prSet presAssocID="{7DBD8451-03CB-482A-9F02-E384D65EA822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C142ADC-51E5-47C3-A6A4-BED529A26C52}" type="pres">
      <dgm:prSet presAssocID="{7DBD8451-03CB-482A-9F02-E384D65EA822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CF9A8CF-11E8-4ED0-94BF-26C796439175}" type="pres">
      <dgm:prSet presAssocID="{0FB77658-760A-4E4F-9EDE-C4B3962352D7}" presName="sp" presStyleCnt="0"/>
      <dgm:spPr/>
    </dgm:pt>
    <dgm:pt modelId="{9DB81A21-EC4A-4B17-99E7-888FCD359236}" type="pres">
      <dgm:prSet presAssocID="{FE8F22A9-2453-4167-98BD-7FAFE261560A}" presName="composite" presStyleCnt="0"/>
      <dgm:spPr/>
    </dgm:pt>
    <dgm:pt modelId="{B452F8EC-BAD6-4299-91C7-D6C50F2CA979}" type="pres">
      <dgm:prSet presAssocID="{FE8F22A9-2453-4167-98BD-7FAFE261560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ED210-430B-4843-89CF-C74C189EBFE9}" type="pres">
      <dgm:prSet presAssocID="{FE8F22A9-2453-4167-98BD-7FAFE261560A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FC5D70-38F7-403A-AD90-4E5C404E8430}" srcId="{1D788584-576A-4DC3-9259-0C487A6FA752}" destId="{5389ECAE-2191-4E09-8931-A7A567BD6C1B}" srcOrd="0" destOrd="0" parTransId="{C22A29B8-0429-45A7-A239-C0687803F4D8}" sibTransId="{14553C06-3075-4A11-89CE-E9611A32B830}"/>
    <dgm:cxn modelId="{35AEA5BB-DBBF-4DF7-BB5C-E9918C32A7CE}" type="presOf" srcId="{5389ECAE-2191-4E09-8931-A7A567BD6C1B}" destId="{D379DAE0-7E40-4562-A54D-E822F8A8B805}" srcOrd="0" destOrd="0" presId="urn:microsoft.com/office/officeart/2005/8/layout/chevron2"/>
    <dgm:cxn modelId="{5D2F8991-1F3C-451C-AD2B-C2B8F41ED0D3}" type="presOf" srcId="{FE8F22A9-2453-4167-98BD-7FAFE261560A}" destId="{B452F8EC-BAD6-4299-91C7-D6C50F2CA979}" srcOrd="0" destOrd="0" presId="urn:microsoft.com/office/officeart/2005/8/layout/chevron2"/>
    <dgm:cxn modelId="{AE7B0739-14E2-46A2-9D15-F787B813B676}" type="presOf" srcId="{B1AB568C-251A-4E35-8C79-8876F6578EAD}" destId="{A29ED210-430B-4843-89CF-C74C189EBFE9}" srcOrd="0" destOrd="0" presId="urn:microsoft.com/office/officeart/2005/8/layout/chevron2"/>
    <dgm:cxn modelId="{67F3136D-29EF-438E-A297-8A671FF798BA}" srcId="{FE8F22A9-2453-4167-98BD-7FAFE261560A}" destId="{B1AB568C-251A-4E35-8C79-8876F6578EAD}" srcOrd="0" destOrd="0" parTransId="{0C08EF49-D70D-47B7-A25F-6C764C75A254}" sibTransId="{4F012D8F-A8E4-4D7E-810B-429ADEC6C914}"/>
    <dgm:cxn modelId="{F8236879-86D3-4CDF-A2A5-0B75206D327F}" srcId="{032758C9-C84F-4067-BCC7-F5EEECF2AB23}" destId="{FE8F22A9-2453-4167-98BD-7FAFE261560A}" srcOrd="2" destOrd="0" parTransId="{67FE0467-E8CC-4743-9A8E-736CC0739018}" sibTransId="{7098317A-6AA5-4769-B9FA-3B047A56215A}"/>
    <dgm:cxn modelId="{2466596C-EEA6-49FC-B0E6-022B353C9C20}" type="presOf" srcId="{032758C9-C84F-4067-BCC7-F5EEECF2AB23}" destId="{A2E6452E-0502-407D-9311-9C70727BDD53}" srcOrd="0" destOrd="0" presId="urn:microsoft.com/office/officeart/2005/8/layout/chevron2"/>
    <dgm:cxn modelId="{1C72F3E0-AE98-404E-882C-4E1E542A19D2}" srcId="{032758C9-C84F-4067-BCC7-F5EEECF2AB23}" destId="{1D788584-576A-4DC3-9259-0C487A6FA752}" srcOrd="0" destOrd="0" parTransId="{B6B86C51-CA87-4D5C-936B-6ADFD63C3044}" sibTransId="{031FEC18-BC7A-4051-B444-7385C7B571B8}"/>
    <dgm:cxn modelId="{D121DB92-B317-4FAD-BCC4-80409C563C2B}" srcId="{032758C9-C84F-4067-BCC7-F5EEECF2AB23}" destId="{7DBD8451-03CB-482A-9F02-E384D65EA822}" srcOrd="1" destOrd="0" parTransId="{8EAE74B7-DEA2-48EF-BEA0-C53A55756590}" sibTransId="{0FB77658-760A-4E4F-9EDE-C4B3962352D7}"/>
    <dgm:cxn modelId="{099367BA-D542-4CA6-9CC5-4B1624D34258}" type="presOf" srcId="{AD7E0985-40D2-4231-A32C-0C09CAC1F9BA}" destId="{6C142ADC-51E5-47C3-A6A4-BED529A26C52}" srcOrd="0" destOrd="0" presId="urn:microsoft.com/office/officeart/2005/8/layout/chevron2"/>
    <dgm:cxn modelId="{724A0E45-6133-4C61-8092-EF4AA158A9FB}" srcId="{7DBD8451-03CB-482A-9F02-E384D65EA822}" destId="{AD7E0985-40D2-4231-A32C-0C09CAC1F9BA}" srcOrd="0" destOrd="0" parTransId="{5BEF2B94-5F16-4C81-A845-399509EA0AA5}" sibTransId="{B5D77667-1967-45DD-A74D-F6E50B2CFC4E}"/>
    <dgm:cxn modelId="{2BE65FA3-1FFE-4C51-BB20-49D1B5A4410F}" type="presOf" srcId="{1D788584-576A-4DC3-9259-0C487A6FA752}" destId="{926BED73-2F14-432A-B194-91326CDFBA2B}" srcOrd="0" destOrd="0" presId="urn:microsoft.com/office/officeart/2005/8/layout/chevron2"/>
    <dgm:cxn modelId="{DF69D53F-DD5B-4ED2-AE4F-BC83746693C8}" type="presOf" srcId="{7DBD8451-03CB-482A-9F02-E384D65EA822}" destId="{9B4F0C76-CEDB-4ADB-ACE5-A07B425D5901}" srcOrd="0" destOrd="0" presId="urn:microsoft.com/office/officeart/2005/8/layout/chevron2"/>
    <dgm:cxn modelId="{A931D31F-CA5E-4C6A-B042-FC7DD80F8F9E}" type="presParOf" srcId="{A2E6452E-0502-407D-9311-9C70727BDD53}" destId="{94CFB920-D4FD-4539-9474-8376B3FFC1CD}" srcOrd="0" destOrd="0" presId="urn:microsoft.com/office/officeart/2005/8/layout/chevron2"/>
    <dgm:cxn modelId="{930C9153-E4F2-43C5-BC81-9AB8870D76FD}" type="presParOf" srcId="{94CFB920-D4FD-4539-9474-8376B3FFC1CD}" destId="{926BED73-2F14-432A-B194-91326CDFBA2B}" srcOrd="0" destOrd="0" presId="urn:microsoft.com/office/officeart/2005/8/layout/chevron2"/>
    <dgm:cxn modelId="{C0BBF7F9-5636-4257-ACFE-106FF8B6D763}" type="presParOf" srcId="{94CFB920-D4FD-4539-9474-8376B3FFC1CD}" destId="{D379DAE0-7E40-4562-A54D-E822F8A8B805}" srcOrd="1" destOrd="0" presId="urn:microsoft.com/office/officeart/2005/8/layout/chevron2"/>
    <dgm:cxn modelId="{87519F4C-807B-4D39-9845-39452FD8F2BC}" type="presParOf" srcId="{A2E6452E-0502-407D-9311-9C70727BDD53}" destId="{09650E0D-920D-4EB3-8DC2-B0D3E45D4BBC}" srcOrd="1" destOrd="0" presId="urn:microsoft.com/office/officeart/2005/8/layout/chevron2"/>
    <dgm:cxn modelId="{95E13ACA-FF5E-431D-BE9C-3E49973DA077}" type="presParOf" srcId="{A2E6452E-0502-407D-9311-9C70727BDD53}" destId="{C51A84EB-ED7E-417F-ACB2-5EE9B267D099}" srcOrd="2" destOrd="0" presId="urn:microsoft.com/office/officeart/2005/8/layout/chevron2"/>
    <dgm:cxn modelId="{5FFEDCC8-02BD-4845-8FC4-F8EB7254560B}" type="presParOf" srcId="{C51A84EB-ED7E-417F-ACB2-5EE9B267D099}" destId="{9B4F0C76-CEDB-4ADB-ACE5-A07B425D5901}" srcOrd="0" destOrd="0" presId="urn:microsoft.com/office/officeart/2005/8/layout/chevron2"/>
    <dgm:cxn modelId="{4129EB3E-D77E-4835-A0FD-91B22CA7757A}" type="presParOf" srcId="{C51A84EB-ED7E-417F-ACB2-5EE9B267D099}" destId="{6C142ADC-51E5-47C3-A6A4-BED529A26C52}" srcOrd="1" destOrd="0" presId="urn:microsoft.com/office/officeart/2005/8/layout/chevron2"/>
    <dgm:cxn modelId="{E21F5DFF-38F9-4393-B3FE-B628A12104EA}" type="presParOf" srcId="{A2E6452E-0502-407D-9311-9C70727BDD53}" destId="{8CF9A8CF-11E8-4ED0-94BF-26C796439175}" srcOrd="3" destOrd="0" presId="urn:microsoft.com/office/officeart/2005/8/layout/chevron2"/>
    <dgm:cxn modelId="{7D47A5BF-1C2E-4279-AA18-E1D2399EAD70}" type="presParOf" srcId="{A2E6452E-0502-407D-9311-9C70727BDD53}" destId="{9DB81A21-EC4A-4B17-99E7-888FCD359236}" srcOrd="4" destOrd="0" presId="urn:microsoft.com/office/officeart/2005/8/layout/chevron2"/>
    <dgm:cxn modelId="{E2B51BD0-0FFF-4C2B-B493-7803EB1DB3AF}" type="presParOf" srcId="{9DB81A21-EC4A-4B17-99E7-888FCD359236}" destId="{B452F8EC-BAD6-4299-91C7-D6C50F2CA979}" srcOrd="0" destOrd="0" presId="urn:microsoft.com/office/officeart/2005/8/layout/chevron2"/>
    <dgm:cxn modelId="{E65B822B-5CEF-4DD3-8290-DFA33A5B7381}" type="presParOf" srcId="{9DB81A21-EC4A-4B17-99E7-888FCD359236}" destId="{A29ED210-430B-4843-89CF-C74C189EBFE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III</a:t>
          </a:r>
          <a:r>
            <a:rPr lang="fr-FR" b="1" baseline="0" dirty="0" smtClean="0"/>
            <a:t>) </a:t>
          </a:r>
          <a:r>
            <a:rPr lang="fr-FR" b="1" baseline="0" dirty="0" smtClean="0"/>
            <a:t>Les premiers résultats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L’évolution du diagramme </a:t>
          </a:r>
          <a:r>
            <a:rPr lang="fr-FR" dirty="0" smtClean="0"/>
            <a:t>de Gantt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490E4C33-AA7A-4A99-8B63-B9C81F324558}" type="presOf" srcId="{A09EC86C-0476-44A6-AF08-8EB019E6EFFB}" destId="{3F7152DF-FE83-426D-A73F-1FF9AEB78FFF}" srcOrd="0" destOrd="0" presId="urn:microsoft.com/office/officeart/2005/8/layout/list1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69A66D15-20BA-45A4-9F5D-D994771465A8}" type="presOf" srcId="{6FC1B4DA-D139-468B-A833-71778E75C247}" destId="{A09DEC8F-21D6-43EC-8EA7-2552AAB48830}" srcOrd="0" destOrd="0" presId="urn:microsoft.com/office/officeart/2005/8/layout/list1"/>
    <dgm:cxn modelId="{1A8FF42A-8DC6-49FA-A403-A29881D8257B}" type="presOf" srcId="{F0BB2479-2704-419A-8B2E-E78DD1345697}" destId="{6B9DA7AA-C026-4C53-AC69-F8B88A65EC1B}" srcOrd="0" destOrd="0" presId="urn:microsoft.com/office/officeart/2005/8/layout/list1"/>
    <dgm:cxn modelId="{B844615C-DCC4-47CD-8847-166DC8936C0A}" type="presOf" srcId="{6FC1B4DA-D139-468B-A833-71778E75C247}" destId="{639F9F1D-7AA3-4F89-A2F9-AF9A37F1EAA5}" srcOrd="1" destOrd="0" presId="urn:microsoft.com/office/officeart/2005/8/layout/list1"/>
    <dgm:cxn modelId="{2B3D311F-A580-4908-BDFC-95AA0364EE88}" type="presParOf" srcId="{3F7152DF-FE83-426D-A73F-1FF9AEB78FFF}" destId="{1630A45A-FCDC-4740-9066-56270661CC44}" srcOrd="0" destOrd="0" presId="urn:microsoft.com/office/officeart/2005/8/layout/list1"/>
    <dgm:cxn modelId="{D1F64C12-33C8-49C5-9833-110A49D0893F}" type="presParOf" srcId="{1630A45A-FCDC-4740-9066-56270661CC44}" destId="{A09DEC8F-21D6-43EC-8EA7-2552AAB48830}" srcOrd="0" destOrd="0" presId="urn:microsoft.com/office/officeart/2005/8/layout/list1"/>
    <dgm:cxn modelId="{6137095B-68E2-4EBD-AD5E-850C46E85475}" type="presParOf" srcId="{1630A45A-FCDC-4740-9066-56270661CC44}" destId="{639F9F1D-7AA3-4F89-A2F9-AF9A37F1EAA5}" srcOrd="1" destOrd="0" presId="urn:microsoft.com/office/officeart/2005/8/layout/list1"/>
    <dgm:cxn modelId="{28166D4D-0F1E-4C5F-89B6-39C7C8D98E8C}" type="presParOf" srcId="{3F7152DF-FE83-426D-A73F-1FF9AEB78FFF}" destId="{6F18502F-86D1-4132-A667-63CF6EEB3C70}" srcOrd="1" destOrd="0" presId="urn:microsoft.com/office/officeart/2005/8/layout/list1"/>
    <dgm:cxn modelId="{B7A2141E-A16E-42F0-8A16-C8EEBE098BD3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III) Les </a:t>
          </a:r>
          <a:r>
            <a:rPr lang="fr-FR" b="1" baseline="0" dirty="0" smtClean="0"/>
            <a:t>premiers résultats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L’architecture de la communication client-serveur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28C97C93-12AD-4150-AF4A-443B363A54D8}" type="presOf" srcId="{6FC1B4DA-D139-468B-A833-71778E75C247}" destId="{639F9F1D-7AA3-4F89-A2F9-AF9A37F1EAA5}" srcOrd="1" destOrd="0" presId="urn:microsoft.com/office/officeart/2005/8/layout/list1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DD404B58-AD52-43BF-A023-5A3E81E0DFE9}" type="presOf" srcId="{6FC1B4DA-D139-468B-A833-71778E75C247}" destId="{A09DEC8F-21D6-43EC-8EA7-2552AAB48830}" srcOrd="0" destOrd="0" presId="urn:microsoft.com/office/officeart/2005/8/layout/list1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33346EC8-3793-4A4F-B83C-E62BA11698E1}" type="presOf" srcId="{A09EC86C-0476-44A6-AF08-8EB019E6EFFB}" destId="{3F7152DF-FE83-426D-A73F-1FF9AEB78FFF}" srcOrd="0" destOrd="0" presId="urn:microsoft.com/office/officeart/2005/8/layout/list1"/>
    <dgm:cxn modelId="{E62815F8-753A-4D39-B7AF-137E2D1AA521}" type="presOf" srcId="{F0BB2479-2704-419A-8B2E-E78DD1345697}" destId="{6B9DA7AA-C026-4C53-AC69-F8B88A65EC1B}" srcOrd="0" destOrd="0" presId="urn:microsoft.com/office/officeart/2005/8/layout/list1"/>
    <dgm:cxn modelId="{78461A36-879B-4DDA-A618-2C094BAC8D5A}" type="presParOf" srcId="{3F7152DF-FE83-426D-A73F-1FF9AEB78FFF}" destId="{1630A45A-FCDC-4740-9066-56270661CC44}" srcOrd="0" destOrd="0" presId="urn:microsoft.com/office/officeart/2005/8/layout/list1"/>
    <dgm:cxn modelId="{5B4740C8-5117-43E5-B135-B592CA9AA613}" type="presParOf" srcId="{1630A45A-FCDC-4740-9066-56270661CC44}" destId="{A09DEC8F-21D6-43EC-8EA7-2552AAB48830}" srcOrd="0" destOrd="0" presId="urn:microsoft.com/office/officeart/2005/8/layout/list1"/>
    <dgm:cxn modelId="{7645D677-65C8-4BA1-9AEA-CA3BB4634D13}" type="presParOf" srcId="{1630A45A-FCDC-4740-9066-56270661CC44}" destId="{639F9F1D-7AA3-4F89-A2F9-AF9A37F1EAA5}" srcOrd="1" destOrd="0" presId="urn:microsoft.com/office/officeart/2005/8/layout/list1"/>
    <dgm:cxn modelId="{5081233A-DB30-4D38-90A9-6261A33D152B}" type="presParOf" srcId="{3F7152DF-FE83-426D-A73F-1FF9AEB78FFF}" destId="{6F18502F-86D1-4132-A667-63CF6EEB3C70}" srcOrd="1" destOrd="0" presId="urn:microsoft.com/office/officeart/2005/8/layout/list1"/>
    <dgm:cxn modelId="{970CD0A8-3F90-49E2-BEAC-9FE7C9A1CBE6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III) Les </a:t>
          </a:r>
          <a:r>
            <a:rPr lang="fr-FR" b="1" baseline="0" dirty="0" smtClean="0"/>
            <a:t>premiers résultats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L’architecture de la communication client-serveur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ACB4E7CE-4893-491B-9B4E-6D7F9D35FBA8}" type="presOf" srcId="{A09EC86C-0476-44A6-AF08-8EB019E6EFFB}" destId="{3F7152DF-FE83-426D-A73F-1FF9AEB78FFF}" srcOrd="0" destOrd="0" presId="urn:microsoft.com/office/officeart/2005/8/layout/list1"/>
    <dgm:cxn modelId="{89700C77-96CE-4DC3-B05F-01909BBAF724}" type="presOf" srcId="{F0BB2479-2704-419A-8B2E-E78DD1345697}" destId="{6B9DA7AA-C026-4C53-AC69-F8B88A65EC1B}" srcOrd="0" destOrd="0" presId="urn:microsoft.com/office/officeart/2005/8/layout/list1"/>
    <dgm:cxn modelId="{E8651C65-002C-4231-BEB7-B38B12B2C5D6}" type="presOf" srcId="{6FC1B4DA-D139-468B-A833-71778E75C247}" destId="{639F9F1D-7AA3-4F89-A2F9-AF9A37F1EAA5}" srcOrd="1" destOrd="0" presId="urn:microsoft.com/office/officeart/2005/8/layout/list1"/>
    <dgm:cxn modelId="{35E80AD3-9122-4895-AF81-490250F0C203}" type="presOf" srcId="{6FC1B4DA-D139-468B-A833-71778E75C247}" destId="{A09DEC8F-21D6-43EC-8EA7-2552AAB48830}" srcOrd="0" destOrd="0" presId="urn:microsoft.com/office/officeart/2005/8/layout/list1"/>
    <dgm:cxn modelId="{0BB1D24F-E03C-4FD0-95C4-613902FDA96B}" type="presParOf" srcId="{3F7152DF-FE83-426D-A73F-1FF9AEB78FFF}" destId="{1630A45A-FCDC-4740-9066-56270661CC44}" srcOrd="0" destOrd="0" presId="urn:microsoft.com/office/officeart/2005/8/layout/list1"/>
    <dgm:cxn modelId="{1E09B8ED-E452-45F1-9D0E-809CB8CF9033}" type="presParOf" srcId="{1630A45A-FCDC-4740-9066-56270661CC44}" destId="{A09DEC8F-21D6-43EC-8EA7-2552AAB48830}" srcOrd="0" destOrd="0" presId="urn:microsoft.com/office/officeart/2005/8/layout/list1"/>
    <dgm:cxn modelId="{FF99CD34-B057-4B7C-B1DD-2037C6F1B3B6}" type="presParOf" srcId="{1630A45A-FCDC-4740-9066-56270661CC44}" destId="{639F9F1D-7AA3-4F89-A2F9-AF9A37F1EAA5}" srcOrd="1" destOrd="0" presId="urn:microsoft.com/office/officeart/2005/8/layout/list1"/>
    <dgm:cxn modelId="{CD3C6D56-61C2-4FEE-8B89-4233EED5FC51}" type="presParOf" srcId="{3F7152DF-FE83-426D-A73F-1FF9AEB78FFF}" destId="{6F18502F-86D1-4132-A667-63CF6EEB3C70}" srcOrd="1" destOrd="0" presId="urn:microsoft.com/office/officeart/2005/8/layout/list1"/>
    <dgm:cxn modelId="{91932395-9D58-4580-AD67-016182E4EAC0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III) Les </a:t>
          </a:r>
          <a:r>
            <a:rPr lang="fr-FR" b="1" baseline="0" dirty="0" smtClean="0"/>
            <a:t>premiers résultats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L’architecture de l’HIM : la page de connexion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EB4EB417-BEA8-4590-BAC8-0B17C904A792}" type="presOf" srcId="{6FC1B4DA-D139-468B-A833-71778E75C247}" destId="{639F9F1D-7AA3-4F89-A2F9-AF9A37F1EAA5}" srcOrd="1" destOrd="0" presId="urn:microsoft.com/office/officeart/2005/8/layout/list1"/>
    <dgm:cxn modelId="{F7A9ABA0-F53E-4326-9A8B-FBCAB3840239}" type="presOf" srcId="{F0BB2479-2704-419A-8B2E-E78DD1345697}" destId="{6B9DA7AA-C026-4C53-AC69-F8B88A65EC1B}" srcOrd="0" destOrd="0" presId="urn:microsoft.com/office/officeart/2005/8/layout/list1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83CF8195-CCB8-469E-A97E-FF26247457DD}" type="presOf" srcId="{6FC1B4DA-D139-468B-A833-71778E75C247}" destId="{A09DEC8F-21D6-43EC-8EA7-2552AAB48830}" srcOrd="0" destOrd="0" presId="urn:microsoft.com/office/officeart/2005/8/layout/list1"/>
    <dgm:cxn modelId="{51CBA02C-7555-457F-8B4C-82F7FDFE449D}" type="presOf" srcId="{A09EC86C-0476-44A6-AF08-8EB019E6EFFB}" destId="{3F7152DF-FE83-426D-A73F-1FF9AEB78FFF}" srcOrd="0" destOrd="0" presId="urn:microsoft.com/office/officeart/2005/8/layout/list1"/>
    <dgm:cxn modelId="{F3EBE889-A72D-400D-9403-9656EEE7A688}" type="presParOf" srcId="{3F7152DF-FE83-426D-A73F-1FF9AEB78FFF}" destId="{1630A45A-FCDC-4740-9066-56270661CC44}" srcOrd="0" destOrd="0" presId="urn:microsoft.com/office/officeart/2005/8/layout/list1"/>
    <dgm:cxn modelId="{33D39493-43AB-47A0-BF07-0D95F3532C11}" type="presParOf" srcId="{1630A45A-FCDC-4740-9066-56270661CC44}" destId="{A09DEC8F-21D6-43EC-8EA7-2552AAB48830}" srcOrd="0" destOrd="0" presId="urn:microsoft.com/office/officeart/2005/8/layout/list1"/>
    <dgm:cxn modelId="{817C0E0B-5B4E-43B8-87C3-EAEE0484A143}" type="presParOf" srcId="{1630A45A-FCDC-4740-9066-56270661CC44}" destId="{639F9F1D-7AA3-4F89-A2F9-AF9A37F1EAA5}" srcOrd="1" destOrd="0" presId="urn:microsoft.com/office/officeart/2005/8/layout/list1"/>
    <dgm:cxn modelId="{E99FFA20-2F00-441D-AABB-7B46AED6696A}" type="presParOf" srcId="{3F7152DF-FE83-426D-A73F-1FF9AEB78FFF}" destId="{6F18502F-86D1-4132-A667-63CF6EEB3C70}" srcOrd="1" destOrd="0" presId="urn:microsoft.com/office/officeart/2005/8/layout/list1"/>
    <dgm:cxn modelId="{541A8449-5019-4639-BB7A-BC5C0FD66FA0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III) Les </a:t>
          </a:r>
          <a:r>
            <a:rPr lang="fr-FR" b="1" baseline="0" dirty="0" smtClean="0"/>
            <a:t>premiers résultats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L’architecture de l’HIM : l’interface collaborative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5F7D8705-2449-4609-8DC9-B71E523C3976}" type="presOf" srcId="{F0BB2479-2704-419A-8B2E-E78DD1345697}" destId="{6B9DA7AA-C026-4C53-AC69-F8B88A65EC1B}" srcOrd="0" destOrd="0" presId="urn:microsoft.com/office/officeart/2005/8/layout/list1"/>
    <dgm:cxn modelId="{37294D08-F4BC-4750-8428-F86AE103CA21}" type="presOf" srcId="{6FC1B4DA-D139-468B-A833-71778E75C247}" destId="{639F9F1D-7AA3-4F89-A2F9-AF9A37F1EAA5}" srcOrd="1" destOrd="0" presId="urn:microsoft.com/office/officeart/2005/8/layout/list1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7BBFAD50-D433-4519-937E-59F89B38839D}" type="presOf" srcId="{6FC1B4DA-D139-468B-A833-71778E75C247}" destId="{A09DEC8F-21D6-43EC-8EA7-2552AAB48830}" srcOrd="0" destOrd="0" presId="urn:microsoft.com/office/officeart/2005/8/layout/list1"/>
    <dgm:cxn modelId="{8CA41CF4-C4EF-4424-A4CD-C0EA2CEB0E17}" type="presOf" srcId="{A09EC86C-0476-44A6-AF08-8EB019E6EFFB}" destId="{3F7152DF-FE83-426D-A73F-1FF9AEB78FFF}" srcOrd="0" destOrd="0" presId="urn:microsoft.com/office/officeart/2005/8/layout/list1"/>
    <dgm:cxn modelId="{C2B026BF-5060-4F3C-A8D5-7E7518E2F923}" type="presParOf" srcId="{3F7152DF-FE83-426D-A73F-1FF9AEB78FFF}" destId="{1630A45A-FCDC-4740-9066-56270661CC44}" srcOrd="0" destOrd="0" presId="urn:microsoft.com/office/officeart/2005/8/layout/list1"/>
    <dgm:cxn modelId="{E97F5C14-C578-4EC2-BCB9-2CE498596322}" type="presParOf" srcId="{1630A45A-FCDC-4740-9066-56270661CC44}" destId="{A09DEC8F-21D6-43EC-8EA7-2552AAB48830}" srcOrd="0" destOrd="0" presId="urn:microsoft.com/office/officeart/2005/8/layout/list1"/>
    <dgm:cxn modelId="{82BE5E84-6243-4FEB-BB6A-E18850E87A56}" type="presParOf" srcId="{1630A45A-FCDC-4740-9066-56270661CC44}" destId="{639F9F1D-7AA3-4F89-A2F9-AF9A37F1EAA5}" srcOrd="1" destOrd="0" presId="urn:microsoft.com/office/officeart/2005/8/layout/list1"/>
    <dgm:cxn modelId="{6E940031-3DFA-4D0E-9BFB-0B82D9E15491}" type="presParOf" srcId="{3F7152DF-FE83-426D-A73F-1FF9AEB78FFF}" destId="{6F18502F-86D1-4132-A667-63CF6EEB3C70}" srcOrd="1" destOrd="0" presId="urn:microsoft.com/office/officeart/2005/8/layout/list1"/>
    <dgm:cxn modelId="{0083EE12-D6EE-405A-912B-19972C002D52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2758C9-C84F-4067-BCC7-F5EEECF2AB23}" type="doc">
      <dgm:prSet loTypeId="urn:microsoft.com/office/officeart/2005/8/layout/chevron2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1D788584-576A-4DC3-9259-0C487A6FA752}">
      <dgm:prSet phldrT="[Texte]"/>
      <dgm:spPr/>
      <dgm:t>
        <a:bodyPr/>
        <a:lstStyle/>
        <a:p>
          <a:r>
            <a:rPr lang="fr-FR" dirty="0" smtClean="0"/>
            <a:t>I</a:t>
          </a:r>
          <a:endParaRPr lang="fr-FR" dirty="0"/>
        </a:p>
      </dgm:t>
    </dgm:pt>
    <dgm:pt modelId="{B6B86C51-CA87-4D5C-936B-6ADFD63C3044}" type="parTrans" cxnId="{1C72F3E0-AE98-404E-882C-4E1E542A19D2}">
      <dgm:prSet/>
      <dgm:spPr/>
      <dgm:t>
        <a:bodyPr/>
        <a:lstStyle/>
        <a:p>
          <a:endParaRPr lang="fr-FR"/>
        </a:p>
      </dgm:t>
    </dgm:pt>
    <dgm:pt modelId="{031FEC18-BC7A-4051-B444-7385C7B571B8}" type="sibTrans" cxnId="{1C72F3E0-AE98-404E-882C-4E1E542A19D2}">
      <dgm:prSet/>
      <dgm:spPr/>
      <dgm:t>
        <a:bodyPr/>
        <a:lstStyle/>
        <a:p>
          <a:endParaRPr lang="fr-FR"/>
        </a:p>
      </dgm:t>
    </dgm:pt>
    <dgm:pt modelId="{5389ECAE-2191-4E09-8931-A7A567BD6C1B}">
      <dgm:prSet phldrT="[Texte]"/>
      <dgm:spPr/>
      <dgm:t>
        <a:bodyPr/>
        <a:lstStyle/>
        <a:p>
          <a:r>
            <a:rPr lang="fr-FR" dirty="0" smtClean="0"/>
            <a:t> Le </a:t>
          </a:r>
          <a:r>
            <a:rPr lang="fr-FR" dirty="0" smtClean="0"/>
            <a:t>but du projet</a:t>
          </a:r>
          <a:endParaRPr lang="fr-FR" dirty="0"/>
        </a:p>
      </dgm:t>
    </dgm:pt>
    <dgm:pt modelId="{C22A29B8-0429-45A7-A239-C0687803F4D8}" type="parTrans" cxnId="{6AFC5D70-38F7-403A-AD90-4E5C404E8430}">
      <dgm:prSet/>
      <dgm:spPr/>
      <dgm:t>
        <a:bodyPr/>
        <a:lstStyle/>
        <a:p>
          <a:endParaRPr lang="fr-FR"/>
        </a:p>
      </dgm:t>
    </dgm:pt>
    <dgm:pt modelId="{14553C06-3075-4A11-89CE-E9611A32B830}" type="sibTrans" cxnId="{6AFC5D70-38F7-403A-AD90-4E5C404E8430}">
      <dgm:prSet/>
      <dgm:spPr/>
      <dgm:t>
        <a:bodyPr/>
        <a:lstStyle/>
        <a:p>
          <a:endParaRPr lang="fr-FR"/>
        </a:p>
      </dgm:t>
    </dgm:pt>
    <dgm:pt modelId="{7DBD8451-03CB-482A-9F02-E384D65EA822}">
      <dgm:prSet phldrT="[Texte]"/>
      <dgm:spPr/>
      <dgm:t>
        <a:bodyPr/>
        <a:lstStyle/>
        <a:p>
          <a:r>
            <a:rPr lang="fr-FR" dirty="0" smtClean="0"/>
            <a:t>II</a:t>
          </a:r>
          <a:endParaRPr lang="fr-FR" dirty="0"/>
        </a:p>
      </dgm:t>
    </dgm:pt>
    <dgm:pt modelId="{8EAE74B7-DEA2-48EF-BEA0-C53A55756590}" type="parTrans" cxnId="{D121DB92-B317-4FAD-BCC4-80409C563C2B}">
      <dgm:prSet/>
      <dgm:spPr/>
      <dgm:t>
        <a:bodyPr/>
        <a:lstStyle/>
        <a:p>
          <a:endParaRPr lang="fr-FR"/>
        </a:p>
      </dgm:t>
    </dgm:pt>
    <dgm:pt modelId="{0FB77658-760A-4E4F-9EDE-C4B3962352D7}" type="sibTrans" cxnId="{D121DB92-B317-4FAD-BCC4-80409C563C2B}">
      <dgm:prSet/>
      <dgm:spPr/>
      <dgm:t>
        <a:bodyPr/>
        <a:lstStyle/>
        <a:p>
          <a:endParaRPr lang="fr-FR"/>
        </a:p>
      </dgm:t>
    </dgm:pt>
    <dgm:pt modelId="{AD7E0985-40D2-4231-A32C-0C09CAC1F9BA}">
      <dgm:prSet phldrT="[Texte]"/>
      <dgm:spPr/>
      <dgm:t>
        <a:bodyPr/>
        <a:lstStyle/>
        <a:p>
          <a:r>
            <a:rPr lang="fr-FR" dirty="0" smtClean="0"/>
            <a:t> Les </a:t>
          </a:r>
          <a:r>
            <a:rPr lang="fr-FR" dirty="0" smtClean="0"/>
            <a:t>choix effectués</a:t>
          </a:r>
          <a:endParaRPr lang="fr-FR" dirty="0"/>
        </a:p>
      </dgm:t>
    </dgm:pt>
    <dgm:pt modelId="{5BEF2B94-5F16-4C81-A845-399509EA0AA5}" type="parTrans" cxnId="{724A0E45-6133-4C61-8092-EF4AA158A9FB}">
      <dgm:prSet/>
      <dgm:spPr/>
      <dgm:t>
        <a:bodyPr/>
        <a:lstStyle/>
        <a:p>
          <a:endParaRPr lang="fr-FR"/>
        </a:p>
      </dgm:t>
    </dgm:pt>
    <dgm:pt modelId="{B5D77667-1967-45DD-A74D-F6E50B2CFC4E}" type="sibTrans" cxnId="{724A0E45-6133-4C61-8092-EF4AA158A9FB}">
      <dgm:prSet/>
      <dgm:spPr/>
      <dgm:t>
        <a:bodyPr/>
        <a:lstStyle/>
        <a:p>
          <a:endParaRPr lang="fr-FR"/>
        </a:p>
      </dgm:t>
    </dgm:pt>
    <dgm:pt modelId="{FE8F22A9-2453-4167-98BD-7FAFE261560A}">
      <dgm:prSet phldrT="[Texte]"/>
      <dgm:spPr/>
      <dgm:t>
        <a:bodyPr/>
        <a:lstStyle/>
        <a:p>
          <a:r>
            <a:rPr lang="fr-FR" dirty="0" smtClean="0"/>
            <a:t>III</a:t>
          </a:r>
          <a:endParaRPr lang="fr-FR" dirty="0"/>
        </a:p>
      </dgm:t>
    </dgm:pt>
    <dgm:pt modelId="{67FE0467-E8CC-4743-9A8E-736CC0739018}" type="parTrans" cxnId="{F8236879-86D3-4CDF-A2A5-0B75206D327F}">
      <dgm:prSet/>
      <dgm:spPr/>
      <dgm:t>
        <a:bodyPr/>
        <a:lstStyle/>
        <a:p>
          <a:endParaRPr lang="fr-FR"/>
        </a:p>
      </dgm:t>
    </dgm:pt>
    <dgm:pt modelId="{7098317A-6AA5-4769-B9FA-3B047A56215A}" type="sibTrans" cxnId="{F8236879-86D3-4CDF-A2A5-0B75206D327F}">
      <dgm:prSet/>
      <dgm:spPr/>
      <dgm:t>
        <a:bodyPr/>
        <a:lstStyle/>
        <a:p>
          <a:endParaRPr lang="fr-FR"/>
        </a:p>
      </dgm:t>
    </dgm:pt>
    <dgm:pt modelId="{B1AB568C-251A-4E35-8C79-8876F6578EAD}">
      <dgm:prSet phldrT="[Texte]"/>
      <dgm:spPr/>
      <dgm:t>
        <a:bodyPr/>
        <a:lstStyle/>
        <a:p>
          <a:r>
            <a:rPr lang="fr-FR" dirty="0" smtClean="0"/>
            <a:t> Les premiers résultats</a:t>
          </a:r>
          <a:endParaRPr lang="fr-FR" dirty="0"/>
        </a:p>
      </dgm:t>
    </dgm:pt>
    <dgm:pt modelId="{0C08EF49-D70D-47B7-A25F-6C764C75A254}" type="parTrans" cxnId="{67F3136D-29EF-438E-A297-8A671FF798BA}">
      <dgm:prSet/>
      <dgm:spPr/>
      <dgm:t>
        <a:bodyPr/>
        <a:lstStyle/>
        <a:p>
          <a:endParaRPr lang="fr-FR"/>
        </a:p>
      </dgm:t>
    </dgm:pt>
    <dgm:pt modelId="{4F012D8F-A8E4-4D7E-810B-429ADEC6C914}" type="sibTrans" cxnId="{67F3136D-29EF-438E-A297-8A671FF798BA}">
      <dgm:prSet/>
      <dgm:spPr/>
      <dgm:t>
        <a:bodyPr/>
        <a:lstStyle/>
        <a:p>
          <a:endParaRPr lang="fr-FR"/>
        </a:p>
      </dgm:t>
    </dgm:pt>
    <dgm:pt modelId="{A2E6452E-0502-407D-9311-9C70727BDD53}" type="pres">
      <dgm:prSet presAssocID="{032758C9-C84F-4067-BCC7-F5EEECF2AB2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4CFB920-D4FD-4539-9474-8376B3FFC1CD}" type="pres">
      <dgm:prSet presAssocID="{1D788584-576A-4DC3-9259-0C487A6FA752}" presName="composite" presStyleCnt="0"/>
      <dgm:spPr/>
    </dgm:pt>
    <dgm:pt modelId="{926BED73-2F14-432A-B194-91326CDFBA2B}" type="pres">
      <dgm:prSet presAssocID="{1D788584-576A-4DC3-9259-0C487A6FA752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379DAE0-7E40-4562-A54D-E822F8A8B805}" type="pres">
      <dgm:prSet presAssocID="{1D788584-576A-4DC3-9259-0C487A6FA752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50E0D-920D-4EB3-8DC2-B0D3E45D4BBC}" type="pres">
      <dgm:prSet presAssocID="{031FEC18-BC7A-4051-B444-7385C7B571B8}" presName="sp" presStyleCnt="0"/>
      <dgm:spPr/>
    </dgm:pt>
    <dgm:pt modelId="{C51A84EB-ED7E-417F-ACB2-5EE9B267D099}" type="pres">
      <dgm:prSet presAssocID="{7DBD8451-03CB-482A-9F02-E384D65EA822}" presName="composite" presStyleCnt="0"/>
      <dgm:spPr/>
    </dgm:pt>
    <dgm:pt modelId="{9B4F0C76-CEDB-4ADB-ACE5-A07B425D5901}" type="pres">
      <dgm:prSet presAssocID="{7DBD8451-03CB-482A-9F02-E384D65EA822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C142ADC-51E5-47C3-A6A4-BED529A26C52}" type="pres">
      <dgm:prSet presAssocID="{7DBD8451-03CB-482A-9F02-E384D65EA822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CF9A8CF-11E8-4ED0-94BF-26C796439175}" type="pres">
      <dgm:prSet presAssocID="{0FB77658-760A-4E4F-9EDE-C4B3962352D7}" presName="sp" presStyleCnt="0"/>
      <dgm:spPr/>
    </dgm:pt>
    <dgm:pt modelId="{9DB81A21-EC4A-4B17-99E7-888FCD359236}" type="pres">
      <dgm:prSet presAssocID="{FE8F22A9-2453-4167-98BD-7FAFE261560A}" presName="composite" presStyleCnt="0"/>
      <dgm:spPr/>
    </dgm:pt>
    <dgm:pt modelId="{B452F8EC-BAD6-4299-91C7-D6C50F2CA979}" type="pres">
      <dgm:prSet presAssocID="{FE8F22A9-2453-4167-98BD-7FAFE261560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ED210-430B-4843-89CF-C74C189EBFE9}" type="pres">
      <dgm:prSet presAssocID="{FE8F22A9-2453-4167-98BD-7FAFE261560A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FC5D70-38F7-403A-AD90-4E5C404E8430}" srcId="{1D788584-576A-4DC3-9259-0C487A6FA752}" destId="{5389ECAE-2191-4E09-8931-A7A567BD6C1B}" srcOrd="0" destOrd="0" parTransId="{C22A29B8-0429-45A7-A239-C0687803F4D8}" sibTransId="{14553C06-3075-4A11-89CE-E9611A32B830}"/>
    <dgm:cxn modelId="{888BB7FD-D86D-44A4-B75A-32062D0D8C75}" type="presOf" srcId="{1D788584-576A-4DC3-9259-0C487A6FA752}" destId="{926BED73-2F14-432A-B194-91326CDFBA2B}" srcOrd="0" destOrd="0" presId="urn:microsoft.com/office/officeart/2005/8/layout/chevron2"/>
    <dgm:cxn modelId="{67F3136D-29EF-438E-A297-8A671FF798BA}" srcId="{FE8F22A9-2453-4167-98BD-7FAFE261560A}" destId="{B1AB568C-251A-4E35-8C79-8876F6578EAD}" srcOrd="0" destOrd="0" parTransId="{0C08EF49-D70D-47B7-A25F-6C764C75A254}" sibTransId="{4F012D8F-A8E4-4D7E-810B-429ADEC6C914}"/>
    <dgm:cxn modelId="{F8236879-86D3-4CDF-A2A5-0B75206D327F}" srcId="{032758C9-C84F-4067-BCC7-F5EEECF2AB23}" destId="{FE8F22A9-2453-4167-98BD-7FAFE261560A}" srcOrd="2" destOrd="0" parTransId="{67FE0467-E8CC-4743-9A8E-736CC0739018}" sibTransId="{7098317A-6AA5-4769-B9FA-3B047A56215A}"/>
    <dgm:cxn modelId="{72306010-42BA-45DD-985F-29E26B3AD5FD}" type="presOf" srcId="{7DBD8451-03CB-482A-9F02-E384D65EA822}" destId="{9B4F0C76-CEDB-4ADB-ACE5-A07B425D5901}" srcOrd="0" destOrd="0" presId="urn:microsoft.com/office/officeart/2005/8/layout/chevron2"/>
    <dgm:cxn modelId="{3AD51285-8BC1-4BF2-8A9D-D93D2DC81830}" type="presOf" srcId="{5389ECAE-2191-4E09-8931-A7A567BD6C1B}" destId="{D379DAE0-7E40-4562-A54D-E822F8A8B805}" srcOrd="0" destOrd="0" presId="urn:microsoft.com/office/officeart/2005/8/layout/chevron2"/>
    <dgm:cxn modelId="{1C72F3E0-AE98-404E-882C-4E1E542A19D2}" srcId="{032758C9-C84F-4067-BCC7-F5EEECF2AB23}" destId="{1D788584-576A-4DC3-9259-0C487A6FA752}" srcOrd="0" destOrd="0" parTransId="{B6B86C51-CA87-4D5C-936B-6ADFD63C3044}" sibTransId="{031FEC18-BC7A-4051-B444-7385C7B571B8}"/>
    <dgm:cxn modelId="{4C3B8864-2177-4684-B362-DDD08AF5DB4B}" type="presOf" srcId="{AD7E0985-40D2-4231-A32C-0C09CAC1F9BA}" destId="{6C142ADC-51E5-47C3-A6A4-BED529A26C52}" srcOrd="0" destOrd="0" presId="urn:microsoft.com/office/officeart/2005/8/layout/chevron2"/>
    <dgm:cxn modelId="{D121DB92-B317-4FAD-BCC4-80409C563C2B}" srcId="{032758C9-C84F-4067-BCC7-F5EEECF2AB23}" destId="{7DBD8451-03CB-482A-9F02-E384D65EA822}" srcOrd="1" destOrd="0" parTransId="{8EAE74B7-DEA2-48EF-BEA0-C53A55756590}" sibTransId="{0FB77658-760A-4E4F-9EDE-C4B3962352D7}"/>
    <dgm:cxn modelId="{7327823A-18C4-4F61-A092-484DD8A4793F}" type="presOf" srcId="{B1AB568C-251A-4E35-8C79-8876F6578EAD}" destId="{A29ED210-430B-4843-89CF-C74C189EBFE9}" srcOrd="0" destOrd="0" presId="urn:microsoft.com/office/officeart/2005/8/layout/chevron2"/>
    <dgm:cxn modelId="{724A0E45-6133-4C61-8092-EF4AA158A9FB}" srcId="{7DBD8451-03CB-482A-9F02-E384D65EA822}" destId="{AD7E0985-40D2-4231-A32C-0C09CAC1F9BA}" srcOrd="0" destOrd="0" parTransId="{5BEF2B94-5F16-4C81-A845-399509EA0AA5}" sibTransId="{B5D77667-1967-45DD-A74D-F6E50B2CFC4E}"/>
    <dgm:cxn modelId="{0FCEC2E7-6CA7-486E-8A5B-F200A66A553F}" type="presOf" srcId="{FE8F22A9-2453-4167-98BD-7FAFE261560A}" destId="{B452F8EC-BAD6-4299-91C7-D6C50F2CA979}" srcOrd="0" destOrd="0" presId="urn:microsoft.com/office/officeart/2005/8/layout/chevron2"/>
    <dgm:cxn modelId="{6FB4D8D4-65AF-41A2-B0A1-FC516EF1A435}" type="presOf" srcId="{032758C9-C84F-4067-BCC7-F5EEECF2AB23}" destId="{A2E6452E-0502-407D-9311-9C70727BDD53}" srcOrd="0" destOrd="0" presId="urn:microsoft.com/office/officeart/2005/8/layout/chevron2"/>
    <dgm:cxn modelId="{EA8951B2-0123-4A63-9698-BC1288041225}" type="presParOf" srcId="{A2E6452E-0502-407D-9311-9C70727BDD53}" destId="{94CFB920-D4FD-4539-9474-8376B3FFC1CD}" srcOrd="0" destOrd="0" presId="urn:microsoft.com/office/officeart/2005/8/layout/chevron2"/>
    <dgm:cxn modelId="{74FDCC30-8572-484F-8840-29215722068E}" type="presParOf" srcId="{94CFB920-D4FD-4539-9474-8376B3FFC1CD}" destId="{926BED73-2F14-432A-B194-91326CDFBA2B}" srcOrd="0" destOrd="0" presId="urn:microsoft.com/office/officeart/2005/8/layout/chevron2"/>
    <dgm:cxn modelId="{11E17F94-D392-4D03-A3F1-5A1DC668DC85}" type="presParOf" srcId="{94CFB920-D4FD-4539-9474-8376B3FFC1CD}" destId="{D379DAE0-7E40-4562-A54D-E822F8A8B805}" srcOrd="1" destOrd="0" presId="urn:microsoft.com/office/officeart/2005/8/layout/chevron2"/>
    <dgm:cxn modelId="{171315FF-6910-4D99-AB35-712AE570C69D}" type="presParOf" srcId="{A2E6452E-0502-407D-9311-9C70727BDD53}" destId="{09650E0D-920D-4EB3-8DC2-B0D3E45D4BBC}" srcOrd="1" destOrd="0" presId="urn:microsoft.com/office/officeart/2005/8/layout/chevron2"/>
    <dgm:cxn modelId="{276F0305-5F52-4359-896C-2F81D97F1CE5}" type="presParOf" srcId="{A2E6452E-0502-407D-9311-9C70727BDD53}" destId="{C51A84EB-ED7E-417F-ACB2-5EE9B267D099}" srcOrd="2" destOrd="0" presId="urn:microsoft.com/office/officeart/2005/8/layout/chevron2"/>
    <dgm:cxn modelId="{8BE0E304-3FDA-45E0-B281-E4C4A88FE504}" type="presParOf" srcId="{C51A84EB-ED7E-417F-ACB2-5EE9B267D099}" destId="{9B4F0C76-CEDB-4ADB-ACE5-A07B425D5901}" srcOrd="0" destOrd="0" presId="urn:microsoft.com/office/officeart/2005/8/layout/chevron2"/>
    <dgm:cxn modelId="{63929407-BB33-49A9-833F-D18F4F5D9965}" type="presParOf" srcId="{C51A84EB-ED7E-417F-ACB2-5EE9B267D099}" destId="{6C142ADC-51E5-47C3-A6A4-BED529A26C52}" srcOrd="1" destOrd="0" presId="urn:microsoft.com/office/officeart/2005/8/layout/chevron2"/>
    <dgm:cxn modelId="{4C741C75-DE4D-4EB8-BAA0-C3F02314819B}" type="presParOf" srcId="{A2E6452E-0502-407D-9311-9C70727BDD53}" destId="{8CF9A8CF-11E8-4ED0-94BF-26C796439175}" srcOrd="3" destOrd="0" presId="urn:microsoft.com/office/officeart/2005/8/layout/chevron2"/>
    <dgm:cxn modelId="{3E526314-649B-4926-83B1-1869E1AE7FBE}" type="presParOf" srcId="{A2E6452E-0502-407D-9311-9C70727BDD53}" destId="{9DB81A21-EC4A-4B17-99E7-888FCD359236}" srcOrd="4" destOrd="0" presId="urn:microsoft.com/office/officeart/2005/8/layout/chevron2"/>
    <dgm:cxn modelId="{3F7DF6B1-302D-4012-B055-B2B234C6F978}" type="presParOf" srcId="{9DB81A21-EC4A-4B17-99E7-888FCD359236}" destId="{B452F8EC-BAD6-4299-91C7-D6C50F2CA979}" srcOrd="0" destOrd="0" presId="urn:microsoft.com/office/officeart/2005/8/layout/chevron2"/>
    <dgm:cxn modelId="{31119DCB-A3B9-45C8-8A41-11A79C0BF24C}" type="presParOf" srcId="{9DB81A21-EC4A-4B17-99E7-888FCD359236}" destId="{A29ED210-430B-4843-89CF-C74C189EBFE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I) </a:t>
          </a:r>
          <a:r>
            <a:rPr lang="fr-FR" b="1" baseline="0" dirty="0" smtClean="0"/>
            <a:t>Le but du projet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Inspiré de « </a:t>
          </a:r>
          <a:r>
            <a:rPr lang="fr-FR" dirty="0" err="1" smtClean="0"/>
            <a:t>konnectUS</a:t>
          </a:r>
          <a:r>
            <a:rPr lang="fr-FR" dirty="0" smtClean="0"/>
            <a:t> »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8A5136C3-A987-45EB-BF80-475CE910127D}" type="presOf" srcId="{F0BB2479-2704-419A-8B2E-E78DD1345697}" destId="{6B9DA7AA-C026-4C53-AC69-F8B88A65EC1B}" srcOrd="0" destOrd="0" presId="urn:microsoft.com/office/officeart/2005/8/layout/list1"/>
    <dgm:cxn modelId="{E87D36B5-C12A-4E85-AF76-260FF71562FD}" type="presOf" srcId="{6FC1B4DA-D139-468B-A833-71778E75C247}" destId="{A09DEC8F-21D6-43EC-8EA7-2552AAB48830}" srcOrd="0" destOrd="0" presId="urn:microsoft.com/office/officeart/2005/8/layout/list1"/>
    <dgm:cxn modelId="{3F4CCD5A-4A16-4DBD-8CD9-1189D72847F0}" type="presOf" srcId="{6FC1B4DA-D139-468B-A833-71778E75C247}" destId="{639F9F1D-7AA3-4F89-A2F9-AF9A37F1EAA5}" srcOrd="1" destOrd="0" presId="urn:microsoft.com/office/officeart/2005/8/layout/list1"/>
    <dgm:cxn modelId="{74DF0737-CA57-458C-8552-1B3A9D0C15BC}" type="presOf" srcId="{A09EC86C-0476-44A6-AF08-8EB019E6EFFB}" destId="{3F7152DF-FE83-426D-A73F-1FF9AEB78FFF}" srcOrd="0" destOrd="0" presId="urn:microsoft.com/office/officeart/2005/8/layout/list1"/>
    <dgm:cxn modelId="{AE6A0E03-520E-4A54-8C09-2F43B6B7CBE5}" type="presParOf" srcId="{3F7152DF-FE83-426D-A73F-1FF9AEB78FFF}" destId="{1630A45A-FCDC-4740-9066-56270661CC44}" srcOrd="0" destOrd="0" presId="urn:microsoft.com/office/officeart/2005/8/layout/list1"/>
    <dgm:cxn modelId="{E85EDE26-5901-4F09-A4CE-E39B622E5841}" type="presParOf" srcId="{1630A45A-FCDC-4740-9066-56270661CC44}" destId="{A09DEC8F-21D6-43EC-8EA7-2552AAB48830}" srcOrd="0" destOrd="0" presId="urn:microsoft.com/office/officeart/2005/8/layout/list1"/>
    <dgm:cxn modelId="{C19B7BF2-EC0E-49BF-8881-CD05AA978528}" type="presParOf" srcId="{1630A45A-FCDC-4740-9066-56270661CC44}" destId="{639F9F1D-7AA3-4F89-A2F9-AF9A37F1EAA5}" srcOrd="1" destOrd="0" presId="urn:microsoft.com/office/officeart/2005/8/layout/list1"/>
    <dgm:cxn modelId="{4C203C0B-1D03-4B9F-9FF0-9968A27D520A}" type="presParOf" srcId="{3F7152DF-FE83-426D-A73F-1FF9AEB78FFF}" destId="{6F18502F-86D1-4132-A667-63CF6EEB3C70}" srcOrd="1" destOrd="0" presId="urn:microsoft.com/office/officeart/2005/8/layout/list1"/>
    <dgm:cxn modelId="{02E26486-B818-4AA6-8572-EFD9CA225D59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2758C9-C84F-4067-BCC7-F5EEECF2AB23}" type="doc">
      <dgm:prSet loTypeId="urn:microsoft.com/office/officeart/2005/8/layout/chevron2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1D788584-576A-4DC3-9259-0C487A6FA752}">
      <dgm:prSet phldrT="[Texte]"/>
      <dgm:spPr/>
      <dgm:t>
        <a:bodyPr/>
        <a:lstStyle/>
        <a:p>
          <a:r>
            <a:rPr lang="fr-FR" dirty="0" smtClean="0"/>
            <a:t>I</a:t>
          </a:r>
          <a:endParaRPr lang="fr-FR" dirty="0"/>
        </a:p>
      </dgm:t>
    </dgm:pt>
    <dgm:pt modelId="{B6B86C51-CA87-4D5C-936B-6ADFD63C3044}" type="parTrans" cxnId="{1C72F3E0-AE98-404E-882C-4E1E542A19D2}">
      <dgm:prSet/>
      <dgm:spPr/>
      <dgm:t>
        <a:bodyPr/>
        <a:lstStyle/>
        <a:p>
          <a:endParaRPr lang="fr-FR"/>
        </a:p>
      </dgm:t>
    </dgm:pt>
    <dgm:pt modelId="{031FEC18-BC7A-4051-B444-7385C7B571B8}" type="sibTrans" cxnId="{1C72F3E0-AE98-404E-882C-4E1E542A19D2}">
      <dgm:prSet/>
      <dgm:spPr/>
      <dgm:t>
        <a:bodyPr/>
        <a:lstStyle/>
        <a:p>
          <a:endParaRPr lang="fr-FR"/>
        </a:p>
      </dgm:t>
    </dgm:pt>
    <dgm:pt modelId="{5389ECAE-2191-4E09-8931-A7A567BD6C1B}">
      <dgm:prSet phldrT="[Texte]"/>
      <dgm:spPr/>
      <dgm:t>
        <a:bodyPr/>
        <a:lstStyle/>
        <a:p>
          <a:r>
            <a:rPr lang="fr-FR" dirty="0" smtClean="0"/>
            <a:t> Le </a:t>
          </a:r>
          <a:r>
            <a:rPr lang="fr-FR" dirty="0" smtClean="0"/>
            <a:t>but du projet</a:t>
          </a:r>
          <a:endParaRPr lang="fr-FR" dirty="0"/>
        </a:p>
      </dgm:t>
    </dgm:pt>
    <dgm:pt modelId="{C22A29B8-0429-45A7-A239-C0687803F4D8}" type="parTrans" cxnId="{6AFC5D70-38F7-403A-AD90-4E5C404E8430}">
      <dgm:prSet/>
      <dgm:spPr/>
      <dgm:t>
        <a:bodyPr/>
        <a:lstStyle/>
        <a:p>
          <a:endParaRPr lang="fr-FR"/>
        </a:p>
      </dgm:t>
    </dgm:pt>
    <dgm:pt modelId="{14553C06-3075-4A11-89CE-E9611A32B830}" type="sibTrans" cxnId="{6AFC5D70-38F7-403A-AD90-4E5C404E8430}">
      <dgm:prSet/>
      <dgm:spPr/>
      <dgm:t>
        <a:bodyPr/>
        <a:lstStyle/>
        <a:p>
          <a:endParaRPr lang="fr-FR"/>
        </a:p>
      </dgm:t>
    </dgm:pt>
    <dgm:pt modelId="{7DBD8451-03CB-482A-9F02-E384D65EA822}">
      <dgm:prSet phldrT="[Texte]"/>
      <dgm:spPr/>
      <dgm:t>
        <a:bodyPr/>
        <a:lstStyle/>
        <a:p>
          <a:r>
            <a:rPr lang="fr-FR" dirty="0" smtClean="0"/>
            <a:t>II</a:t>
          </a:r>
          <a:endParaRPr lang="fr-FR" dirty="0"/>
        </a:p>
      </dgm:t>
    </dgm:pt>
    <dgm:pt modelId="{8EAE74B7-DEA2-48EF-BEA0-C53A55756590}" type="parTrans" cxnId="{D121DB92-B317-4FAD-BCC4-80409C563C2B}">
      <dgm:prSet/>
      <dgm:spPr/>
      <dgm:t>
        <a:bodyPr/>
        <a:lstStyle/>
        <a:p>
          <a:endParaRPr lang="fr-FR"/>
        </a:p>
      </dgm:t>
    </dgm:pt>
    <dgm:pt modelId="{0FB77658-760A-4E4F-9EDE-C4B3962352D7}" type="sibTrans" cxnId="{D121DB92-B317-4FAD-BCC4-80409C563C2B}">
      <dgm:prSet/>
      <dgm:spPr/>
      <dgm:t>
        <a:bodyPr/>
        <a:lstStyle/>
        <a:p>
          <a:endParaRPr lang="fr-FR"/>
        </a:p>
      </dgm:t>
    </dgm:pt>
    <dgm:pt modelId="{AD7E0985-40D2-4231-A32C-0C09CAC1F9BA}">
      <dgm:prSet phldrT="[Texte]"/>
      <dgm:spPr/>
      <dgm:t>
        <a:bodyPr/>
        <a:lstStyle/>
        <a:p>
          <a:r>
            <a:rPr lang="fr-FR" dirty="0" smtClean="0"/>
            <a:t> Les </a:t>
          </a:r>
          <a:r>
            <a:rPr lang="fr-FR" dirty="0" smtClean="0"/>
            <a:t>choix effectués</a:t>
          </a:r>
          <a:endParaRPr lang="fr-FR" dirty="0"/>
        </a:p>
      </dgm:t>
    </dgm:pt>
    <dgm:pt modelId="{5BEF2B94-5F16-4C81-A845-399509EA0AA5}" type="parTrans" cxnId="{724A0E45-6133-4C61-8092-EF4AA158A9FB}">
      <dgm:prSet/>
      <dgm:spPr/>
      <dgm:t>
        <a:bodyPr/>
        <a:lstStyle/>
        <a:p>
          <a:endParaRPr lang="fr-FR"/>
        </a:p>
      </dgm:t>
    </dgm:pt>
    <dgm:pt modelId="{B5D77667-1967-45DD-A74D-F6E50B2CFC4E}" type="sibTrans" cxnId="{724A0E45-6133-4C61-8092-EF4AA158A9FB}">
      <dgm:prSet/>
      <dgm:spPr/>
      <dgm:t>
        <a:bodyPr/>
        <a:lstStyle/>
        <a:p>
          <a:endParaRPr lang="fr-FR"/>
        </a:p>
      </dgm:t>
    </dgm:pt>
    <dgm:pt modelId="{FE8F22A9-2453-4167-98BD-7FAFE261560A}">
      <dgm:prSet phldrT="[Texte]"/>
      <dgm:spPr/>
      <dgm:t>
        <a:bodyPr/>
        <a:lstStyle/>
        <a:p>
          <a:r>
            <a:rPr lang="fr-FR" dirty="0" smtClean="0"/>
            <a:t>III</a:t>
          </a:r>
          <a:endParaRPr lang="fr-FR" dirty="0"/>
        </a:p>
      </dgm:t>
    </dgm:pt>
    <dgm:pt modelId="{67FE0467-E8CC-4743-9A8E-736CC0739018}" type="parTrans" cxnId="{F8236879-86D3-4CDF-A2A5-0B75206D327F}">
      <dgm:prSet/>
      <dgm:spPr/>
      <dgm:t>
        <a:bodyPr/>
        <a:lstStyle/>
        <a:p>
          <a:endParaRPr lang="fr-FR"/>
        </a:p>
      </dgm:t>
    </dgm:pt>
    <dgm:pt modelId="{7098317A-6AA5-4769-B9FA-3B047A56215A}" type="sibTrans" cxnId="{F8236879-86D3-4CDF-A2A5-0B75206D327F}">
      <dgm:prSet/>
      <dgm:spPr/>
      <dgm:t>
        <a:bodyPr/>
        <a:lstStyle/>
        <a:p>
          <a:endParaRPr lang="fr-FR"/>
        </a:p>
      </dgm:t>
    </dgm:pt>
    <dgm:pt modelId="{B1AB568C-251A-4E35-8C79-8876F6578EAD}">
      <dgm:prSet phldrT="[Texte]"/>
      <dgm:spPr/>
      <dgm:t>
        <a:bodyPr/>
        <a:lstStyle/>
        <a:p>
          <a:r>
            <a:rPr lang="fr-FR" dirty="0" smtClean="0"/>
            <a:t> Les premiers résultats</a:t>
          </a:r>
          <a:endParaRPr lang="fr-FR" dirty="0"/>
        </a:p>
      </dgm:t>
    </dgm:pt>
    <dgm:pt modelId="{0C08EF49-D70D-47B7-A25F-6C764C75A254}" type="parTrans" cxnId="{67F3136D-29EF-438E-A297-8A671FF798BA}">
      <dgm:prSet/>
      <dgm:spPr/>
      <dgm:t>
        <a:bodyPr/>
        <a:lstStyle/>
        <a:p>
          <a:endParaRPr lang="fr-FR"/>
        </a:p>
      </dgm:t>
    </dgm:pt>
    <dgm:pt modelId="{4F012D8F-A8E4-4D7E-810B-429ADEC6C914}" type="sibTrans" cxnId="{67F3136D-29EF-438E-A297-8A671FF798BA}">
      <dgm:prSet/>
      <dgm:spPr/>
      <dgm:t>
        <a:bodyPr/>
        <a:lstStyle/>
        <a:p>
          <a:endParaRPr lang="fr-FR"/>
        </a:p>
      </dgm:t>
    </dgm:pt>
    <dgm:pt modelId="{A2E6452E-0502-407D-9311-9C70727BDD53}" type="pres">
      <dgm:prSet presAssocID="{032758C9-C84F-4067-BCC7-F5EEECF2AB2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94CFB920-D4FD-4539-9474-8376B3FFC1CD}" type="pres">
      <dgm:prSet presAssocID="{1D788584-576A-4DC3-9259-0C487A6FA752}" presName="composite" presStyleCnt="0"/>
      <dgm:spPr/>
    </dgm:pt>
    <dgm:pt modelId="{926BED73-2F14-432A-B194-91326CDFBA2B}" type="pres">
      <dgm:prSet presAssocID="{1D788584-576A-4DC3-9259-0C487A6FA752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D379DAE0-7E40-4562-A54D-E822F8A8B805}" type="pres">
      <dgm:prSet presAssocID="{1D788584-576A-4DC3-9259-0C487A6FA752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09650E0D-920D-4EB3-8DC2-B0D3E45D4BBC}" type="pres">
      <dgm:prSet presAssocID="{031FEC18-BC7A-4051-B444-7385C7B571B8}" presName="sp" presStyleCnt="0"/>
      <dgm:spPr/>
    </dgm:pt>
    <dgm:pt modelId="{C51A84EB-ED7E-417F-ACB2-5EE9B267D099}" type="pres">
      <dgm:prSet presAssocID="{7DBD8451-03CB-482A-9F02-E384D65EA822}" presName="composite" presStyleCnt="0"/>
      <dgm:spPr/>
    </dgm:pt>
    <dgm:pt modelId="{9B4F0C76-CEDB-4ADB-ACE5-A07B425D5901}" type="pres">
      <dgm:prSet presAssocID="{7DBD8451-03CB-482A-9F02-E384D65EA822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C142ADC-51E5-47C3-A6A4-BED529A26C52}" type="pres">
      <dgm:prSet presAssocID="{7DBD8451-03CB-482A-9F02-E384D65EA822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8CF9A8CF-11E8-4ED0-94BF-26C796439175}" type="pres">
      <dgm:prSet presAssocID="{0FB77658-760A-4E4F-9EDE-C4B3962352D7}" presName="sp" presStyleCnt="0"/>
      <dgm:spPr/>
    </dgm:pt>
    <dgm:pt modelId="{9DB81A21-EC4A-4B17-99E7-888FCD359236}" type="pres">
      <dgm:prSet presAssocID="{FE8F22A9-2453-4167-98BD-7FAFE261560A}" presName="composite" presStyleCnt="0"/>
      <dgm:spPr/>
    </dgm:pt>
    <dgm:pt modelId="{B452F8EC-BAD6-4299-91C7-D6C50F2CA979}" type="pres">
      <dgm:prSet presAssocID="{FE8F22A9-2453-4167-98BD-7FAFE261560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A29ED210-430B-4843-89CF-C74C189EBFE9}" type="pres">
      <dgm:prSet presAssocID="{FE8F22A9-2453-4167-98BD-7FAFE261560A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6AFC5D70-38F7-403A-AD90-4E5C404E8430}" srcId="{1D788584-576A-4DC3-9259-0C487A6FA752}" destId="{5389ECAE-2191-4E09-8931-A7A567BD6C1B}" srcOrd="0" destOrd="0" parTransId="{C22A29B8-0429-45A7-A239-C0687803F4D8}" sibTransId="{14553C06-3075-4A11-89CE-E9611A32B830}"/>
    <dgm:cxn modelId="{21AADDC9-46B2-40C4-A1C5-922F567BA562}" type="presOf" srcId="{FE8F22A9-2453-4167-98BD-7FAFE261560A}" destId="{B452F8EC-BAD6-4299-91C7-D6C50F2CA979}" srcOrd="0" destOrd="0" presId="urn:microsoft.com/office/officeart/2005/8/layout/chevron2"/>
    <dgm:cxn modelId="{67F3136D-29EF-438E-A297-8A671FF798BA}" srcId="{FE8F22A9-2453-4167-98BD-7FAFE261560A}" destId="{B1AB568C-251A-4E35-8C79-8876F6578EAD}" srcOrd="0" destOrd="0" parTransId="{0C08EF49-D70D-47B7-A25F-6C764C75A254}" sibTransId="{4F012D8F-A8E4-4D7E-810B-429ADEC6C914}"/>
    <dgm:cxn modelId="{9B145251-4B1B-456B-A391-0420201F9376}" type="presOf" srcId="{B1AB568C-251A-4E35-8C79-8876F6578EAD}" destId="{A29ED210-430B-4843-89CF-C74C189EBFE9}" srcOrd="0" destOrd="0" presId="urn:microsoft.com/office/officeart/2005/8/layout/chevron2"/>
    <dgm:cxn modelId="{F8236879-86D3-4CDF-A2A5-0B75206D327F}" srcId="{032758C9-C84F-4067-BCC7-F5EEECF2AB23}" destId="{FE8F22A9-2453-4167-98BD-7FAFE261560A}" srcOrd="2" destOrd="0" parTransId="{67FE0467-E8CC-4743-9A8E-736CC0739018}" sibTransId="{7098317A-6AA5-4769-B9FA-3B047A56215A}"/>
    <dgm:cxn modelId="{479F83F8-1441-42CC-AB34-09BCC9DF1C47}" type="presOf" srcId="{AD7E0985-40D2-4231-A32C-0C09CAC1F9BA}" destId="{6C142ADC-51E5-47C3-A6A4-BED529A26C52}" srcOrd="0" destOrd="0" presId="urn:microsoft.com/office/officeart/2005/8/layout/chevron2"/>
    <dgm:cxn modelId="{1C72F3E0-AE98-404E-882C-4E1E542A19D2}" srcId="{032758C9-C84F-4067-BCC7-F5EEECF2AB23}" destId="{1D788584-576A-4DC3-9259-0C487A6FA752}" srcOrd="0" destOrd="0" parTransId="{B6B86C51-CA87-4D5C-936B-6ADFD63C3044}" sibTransId="{031FEC18-BC7A-4051-B444-7385C7B571B8}"/>
    <dgm:cxn modelId="{07B85412-1D4D-45A6-AB3F-B597536267DE}" type="presOf" srcId="{1D788584-576A-4DC3-9259-0C487A6FA752}" destId="{926BED73-2F14-432A-B194-91326CDFBA2B}" srcOrd="0" destOrd="0" presId="urn:microsoft.com/office/officeart/2005/8/layout/chevron2"/>
    <dgm:cxn modelId="{669780B5-7C9F-4088-BB54-968CDE60C106}" type="presOf" srcId="{032758C9-C84F-4067-BCC7-F5EEECF2AB23}" destId="{A2E6452E-0502-407D-9311-9C70727BDD53}" srcOrd="0" destOrd="0" presId="urn:microsoft.com/office/officeart/2005/8/layout/chevron2"/>
    <dgm:cxn modelId="{E052B2F3-E53D-40F5-BB3B-9F0660379169}" type="presOf" srcId="{7DBD8451-03CB-482A-9F02-E384D65EA822}" destId="{9B4F0C76-CEDB-4ADB-ACE5-A07B425D5901}" srcOrd="0" destOrd="0" presId="urn:microsoft.com/office/officeart/2005/8/layout/chevron2"/>
    <dgm:cxn modelId="{D121DB92-B317-4FAD-BCC4-80409C563C2B}" srcId="{032758C9-C84F-4067-BCC7-F5EEECF2AB23}" destId="{7DBD8451-03CB-482A-9F02-E384D65EA822}" srcOrd="1" destOrd="0" parTransId="{8EAE74B7-DEA2-48EF-BEA0-C53A55756590}" sibTransId="{0FB77658-760A-4E4F-9EDE-C4B3962352D7}"/>
    <dgm:cxn modelId="{724A0E45-6133-4C61-8092-EF4AA158A9FB}" srcId="{7DBD8451-03CB-482A-9F02-E384D65EA822}" destId="{AD7E0985-40D2-4231-A32C-0C09CAC1F9BA}" srcOrd="0" destOrd="0" parTransId="{5BEF2B94-5F16-4C81-A845-399509EA0AA5}" sibTransId="{B5D77667-1967-45DD-A74D-F6E50B2CFC4E}"/>
    <dgm:cxn modelId="{A54CB34A-8A0C-42A2-B55A-26A5D743E819}" type="presOf" srcId="{5389ECAE-2191-4E09-8931-A7A567BD6C1B}" destId="{D379DAE0-7E40-4562-A54D-E822F8A8B805}" srcOrd="0" destOrd="0" presId="urn:microsoft.com/office/officeart/2005/8/layout/chevron2"/>
    <dgm:cxn modelId="{16F1121C-233E-4ED0-A0CB-D82D150F178B}" type="presParOf" srcId="{A2E6452E-0502-407D-9311-9C70727BDD53}" destId="{94CFB920-D4FD-4539-9474-8376B3FFC1CD}" srcOrd="0" destOrd="0" presId="urn:microsoft.com/office/officeart/2005/8/layout/chevron2"/>
    <dgm:cxn modelId="{B61629AC-BB48-4E81-9F08-C055548CDFDD}" type="presParOf" srcId="{94CFB920-D4FD-4539-9474-8376B3FFC1CD}" destId="{926BED73-2F14-432A-B194-91326CDFBA2B}" srcOrd="0" destOrd="0" presId="urn:microsoft.com/office/officeart/2005/8/layout/chevron2"/>
    <dgm:cxn modelId="{D7D40569-53CB-4C6F-AB2F-664F62D6A1E8}" type="presParOf" srcId="{94CFB920-D4FD-4539-9474-8376B3FFC1CD}" destId="{D379DAE0-7E40-4562-A54D-E822F8A8B805}" srcOrd="1" destOrd="0" presId="urn:microsoft.com/office/officeart/2005/8/layout/chevron2"/>
    <dgm:cxn modelId="{CDCE25E4-45A5-4823-8F3B-99CD6A8A22DC}" type="presParOf" srcId="{A2E6452E-0502-407D-9311-9C70727BDD53}" destId="{09650E0D-920D-4EB3-8DC2-B0D3E45D4BBC}" srcOrd="1" destOrd="0" presId="urn:microsoft.com/office/officeart/2005/8/layout/chevron2"/>
    <dgm:cxn modelId="{65C96ABF-3A61-4DD5-A039-E975F0D390ED}" type="presParOf" srcId="{A2E6452E-0502-407D-9311-9C70727BDD53}" destId="{C51A84EB-ED7E-417F-ACB2-5EE9B267D099}" srcOrd="2" destOrd="0" presId="urn:microsoft.com/office/officeart/2005/8/layout/chevron2"/>
    <dgm:cxn modelId="{19ED6734-112C-468D-BF65-05F7C1C68392}" type="presParOf" srcId="{C51A84EB-ED7E-417F-ACB2-5EE9B267D099}" destId="{9B4F0C76-CEDB-4ADB-ACE5-A07B425D5901}" srcOrd="0" destOrd="0" presId="urn:microsoft.com/office/officeart/2005/8/layout/chevron2"/>
    <dgm:cxn modelId="{13F00C5E-BEB1-4989-BBB2-7AC8D3E4CA55}" type="presParOf" srcId="{C51A84EB-ED7E-417F-ACB2-5EE9B267D099}" destId="{6C142ADC-51E5-47C3-A6A4-BED529A26C52}" srcOrd="1" destOrd="0" presId="urn:microsoft.com/office/officeart/2005/8/layout/chevron2"/>
    <dgm:cxn modelId="{4D24A8C1-F5DB-44E7-9A73-E172EBB25040}" type="presParOf" srcId="{A2E6452E-0502-407D-9311-9C70727BDD53}" destId="{8CF9A8CF-11E8-4ED0-94BF-26C796439175}" srcOrd="3" destOrd="0" presId="urn:microsoft.com/office/officeart/2005/8/layout/chevron2"/>
    <dgm:cxn modelId="{BB8D2A19-6878-408E-9849-1B5D1ADBAE0A}" type="presParOf" srcId="{A2E6452E-0502-407D-9311-9C70727BDD53}" destId="{9DB81A21-EC4A-4B17-99E7-888FCD359236}" srcOrd="4" destOrd="0" presId="urn:microsoft.com/office/officeart/2005/8/layout/chevron2"/>
    <dgm:cxn modelId="{F64B79FC-8E35-4757-963B-579EC13DB07D}" type="presParOf" srcId="{9DB81A21-EC4A-4B17-99E7-888FCD359236}" destId="{B452F8EC-BAD6-4299-91C7-D6C50F2CA979}" srcOrd="0" destOrd="0" presId="urn:microsoft.com/office/officeart/2005/8/layout/chevron2"/>
    <dgm:cxn modelId="{3B841D63-941A-43B9-B023-EC35FE036371}" type="presParOf" srcId="{9DB81A21-EC4A-4B17-99E7-888FCD359236}" destId="{A29ED210-430B-4843-89CF-C74C189EBFE9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II) Les choix effectués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Le nom du projet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903FDEB3-F1F9-4250-962D-3AC579328444}" type="presOf" srcId="{6FC1B4DA-D139-468B-A833-71778E75C247}" destId="{A09DEC8F-21D6-43EC-8EA7-2552AAB48830}" srcOrd="0" destOrd="0" presId="urn:microsoft.com/office/officeart/2005/8/layout/list1"/>
    <dgm:cxn modelId="{B6F55949-B2C6-4DA1-9AD5-AC24952257D8}" type="presOf" srcId="{F0BB2479-2704-419A-8B2E-E78DD1345697}" destId="{6B9DA7AA-C026-4C53-AC69-F8B88A65EC1B}" srcOrd="0" destOrd="0" presId="urn:microsoft.com/office/officeart/2005/8/layout/list1"/>
    <dgm:cxn modelId="{B7C5E76B-13EF-4827-A1FF-5E6DA1CDD835}" type="presOf" srcId="{6FC1B4DA-D139-468B-A833-71778E75C247}" destId="{639F9F1D-7AA3-4F89-A2F9-AF9A37F1EAA5}" srcOrd="1" destOrd="0" presId="urn:microsoft.com/office/officeart/2005/8/layout/list1"/>
    <dgm:cxn modelId="{949E7103-E641-4635-9B7E-B4687F37095A}" type="presOf" srcId="{A09EC86C-0476-44A6-AF08-8EB019E6EFFB}" destId="{3F7152DF-FE83-426D-A73F-1FF9AEB78FFF}" srcOrd="0" destOrd="0" presId="urn:microsoft.com/office/officeart/2005/8/layout/list1"/>
    <dgm:cxn modelId="{C360B90F-65CB-4848-A529-CAC2DC9E9B71}" type="presParOf" srcId="{3F7152DF-FE83-426D-A73F-1FF9AEB78FFF}" destId="{1630A45A-FCDC-4740-9066-56270661CC44}" srcOrd="0" destOrd="0" presId="urn:microsoft.com/office/officeart/2005/8/layout/list1"/>
    <dgm:cxn modelId="{470AB4DA-A0BD-4FC0-AF45-BECEA75A7AEB}" type="presParOf" srcId="{1630A45A-FCDC-4740-9066-56270661CC44}" destId="{A09DEC8F-21D6-43EC-8EA7-2552AAB48830}" srcOrd="0" destOrd="0" presId="urn:microsoft.com/office/officeart/2005/8/layout/list1"/>
    <dgm:cxn modelId="{DB4BB6EE-8EF7-4749-A45D-624EF5982D37}" type="presParOf" srcId="{1630A45A-FCDC-4740-9066-56270661CC44}" destId="{639F9F1D-7AA3-4F89-A2F9-AF9A37F1EAA5}" srcOrd="1" destOrd="0" presId="urn:microsoft.com/office/officeart/2005/8/layout/list1"/>
    <dgm:cxn modelId="{9273CBDD-ED18-4A56-B436-4B7F88B2B7D3}" type="presParOf" srcId="{3F7152DF-FE83-426D-A73F-1FF9AEB78FFF}" destId="{6F18502F-86D1-4132-A667-63CF6EEB3C70}" srcOrd="1" destOrd="0" presId="urn:microsoft.com/office/officeart/2005/8/layout/list1"/>
    <dgm:cxn modelId="{A5345330-54DA-4166-A573-5BEF1510E4D3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II) Les choix effectués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Les rôles des membres de l’équipe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3814CD6B-7FC2-43A2-AA89-8C31611D35E3}" type="presOf" srcId="{F0BB2479-2704-419A-8B2E-E78DD1345697}" destId="{6B9DA7AA-C026-4C53-AC69-F8B88A65EC1B}" srcOrd="0" destOrd="0" presId="urn:microsoft.com/office/officeart/2005/8/layout/list1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BD6A46B6-FF2E-4B42-9B64-90A887291F47}" type="presOf" srcId="{6FC1B4DA-D139-468B-A833-71778E75C247}" destId="{A09DEC8F-21D6-43EC-8EA7-2552AAB48830}" srcOrd="0" destOrd="0" presId="urn:microsoft.com/office/officeart/2005/8/layout/list1"/>
    <dgm:cxn modelId="{83C58759-5B3E-4A93-A8F9-CE8C26BA135C}" type="presOf" srcId="{6FC1B4DA-D139-468B-A833-71778E75C247}" destId="{639F9F1D-7AA3-4F89-A2F9-AF9A37F1EAA5}" srcOrd="1" destOrd="0" presId="urn:microsoft.com/office/officeart/2005/8/layout/list1"/>
    <dgm:cxn modelId="{894B3C89-8D04-474E-A448-4A3BBE434469}" type="presOf" srcId="{A09EC86C-0476-44A6-AF08-8EB019E6EFFB}" destId="{3F7152DF-FE83-426D-A73F-1FF9AEB78FFF}" srcOrd="0" destOrd="0" presId="urn:microsoft.com/office/officeart/2005/8/layout/list1"/>
    <dgm:cxn modelId="{AF683B2F-439F-4691-9EF7-DB9B3187FCA0}" type="presParOf" srcId="{3F7152DF-FE83-426D-A73F-1FF9AEB78FFF}" destId="{1630A45A-FCDC-4740-9066-56270661CC44}" srcOrd="0" destOrd="0" presId="urn:microsoft.com/office/officeart/2005/8/layout/list1"/>
    <dgm:cxn modelId="{1C61756C-04F2-4466-8ED8-BCE8476CC36C}" type="presParOf" srcId="{1630A45A-FCDC-4740-9066-56270661CC44}" destId="{A09DEC8F-21D6-43EC-8EA7-2552AAB48830}" srcOrd="0" destOrd="0" presId="urn:microsoft.com/office/officeart/2005/8/layout/list1"/>
    <dgm:cxn modelId="{CD423156-61FF-4A40-8431-A89DB42E48AF}" type="presParOf" srcId="{1630A45A-FCDC-4740-9066-56270661CC44}" destId="{639F9F1D-7AA3-4F89-A2F9-AF9A37F1EAA5}" srcOrd="1" destOrd="0" presId="urn:microsoft.com/office/officeart/2005/8/layout/list1"/>
    <dgm:cxn modelId="{520D0550-BF97-4988-9B39-A34B07005465}" type="presParOf" srcId="{3F7152DF-FE83-426D-A73F-1FF9AEB78FFF}" destId="{6F18502F-86D1-4132-A667-63CF6EEB3C70}" srcOrd="1" destOrd="0" presId="urn:microsoft.com/office/officeart/2005/8/layout/list1"/>
    <dgm:cxn modelId="{D9709457-C221-48A1-8C8B-982AAAAD3A34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BA1AAC3-34B1-4527-9656-D38675389A9F}" type="doc">
      <dgm:prSet loTypeId="urn:microsoft.com/office/officeart/2008/layout/PictureStrips" loCatId="list" qsTypeId="urn:microsoft.com/office/officeart/2005/8/quickstyle/3d1" qsCatId="3D" csTypeId="urn:microsoft.com/office/officeart/2005/8/colors/colorful4" csCatId="colorful" phldr="1"/>
      <dgm:spPr/>
    </dgm:pt>
    <dgm:pt modelId="{36A221F8-5900-46D0-BA31-43D7D32A255B}">
      <dgm:prSet phldrT="[Texte]"/>
      <dgm:spPr/>
      <dgm:t>
        <a:bodyPr/>
        <a:lstStyle/>
        <a:p>
          <a:endParaRPr lang="fr-FR" dirty="0" smtClean="0"/>
        </a:p>
        <a:p>
          <a:r>
            <a:rPr lang="fr-FR" b="1" dirty="0" smtClean="0"/>
            <a:t>Alexandre WILLERVAL</a:t>
          </a:r>
          <a:endParaRPr lang="fr-FR" b="1" dirty="0" smtClean="0"/>
        </a:p>
        <a:p>
          <a:r>
            <a:rPr lang="fr-FR" dirty="0" smtClean="0"/>
            <a:t>Chef de </a:t>
          </a:r>
          <a:r>
            <a:rPr lang="fr-FR" dirty="0" smtClean="0"/>
            <a:t>projet</a:t>
          </a:r>
        </a:p>
        <a:p>
          <a:r>
            <a:rPr lang="fr-FR" dirty="0" smtClean="0"/>
            <a:t>Responsable IHM</a:t>
          </a:r>
          <a:endParaRPr lang="fr-FR" dirty="0"/>
        </a:p>
      </dgm:t>
    </dgm:pt>
    <dgm:pt modelId="{07C18B8F-455E-42EB-90C5-69ED7202EA65}" type="parTrans" cxnId="{84A688EA-08AD-409F-B6D5-566184E287CC}">
      <dgm:prSet/>
      <dgm:spPr/>
      <dgm:t>
        <a:bodyPr/>
        <a:lstStyle/>
        <a:p>
          <a:endParaRPr lang="fr-FR"/>
        </a:p>
      </dgm:t>
    </dgm:pt>
    <dgm:pt modelId="{19E110B7-BE40-40DA-820C-56A216F2D60A}" type="sibTrans" cxnId="{84A688EA-08AD-409F-B6D5-566184E287CC}">
      <dgm:prSet/>
      <dgm:spPr/>
      <dgm:t>
        <a:bodyPr/>
        <a:lstStyle/>
        <a:p>
          <a:endParaRPr lang="fr-FR"/>
        </a:p>
      </dgm:t>
    </dgm:pt>
    <dgm:pt modelId="{16ADC98A-6B9C-41D2-83D9-7906D6D11E1C}">
      <dgm:prSet phldrT="[Texte]"/>
      <dgm:spPr/>
      <dgm:t>
        <a:bodyPr/>
        <a:lstStyle/>
        <a:p>
          <a:endParaRPr lang="fr-FR" dirty="0" smtClean="0">
            <a:ea typeface="DejaVu Sans" charset="0"/>
            <a:cs typeface="DejaVu Sans" charset="0"/>
          </a:endParaRPr>
        </a:p>
        <a:p>
          <a:r>
            <a:rPr lang="fr-FR" b="1" dirty="0" smtClean="0">
              <a:ea typeface="DejaVu Sans" charset="0"/>
              <a:cs typeface="DejaVu Sans" charset="0"/>
            </a:rPr>
            <a:t>David RATEL</a:t>
          </a:r>
        </a:p>
        <a:p>
          <a:r>
            <a:rPr lang="fr-FR" dirty="0" smtClean="0">
              <a:ea typeface="DejaVu Sans" charset="0"/>
              <a:cs typeface="DejaVu Sans" charset="0"/>
            </a:rPr>
            <a:t>Développeur</a:t>
          </a:r>
        </a:p>
        <a:p>
          <a:r>
            <a:rPr lang="fr-FR" dirty="0" smtClean="0">
              <a:ea typeface="DejaVu Sans" charset="0"/>
              <a:cs typeface="DejaVu Sans" charset="0"/>
            </a:rPr>
            <a:t>Responsable Drag &amp; Drop</a:t>
          </a:r>
          <a:endParaRPr lang="fr-FR" dirty="0" smtClean="0">
            <a:ea typeface="DejaVu Sans" charset="0"/>
            <a:cs typeface="DejaVu Sans" charset="0"/>
          </a:endParaRPr>
        </a:p>
      </dgm:t>
    </dgm:pt>
    <dgm:pt modelId="{2858D974-3C2A-48BF-A31C-EB91E2A80C9F}" type="parTrans" cxnId="{63BB9969-FC52-439F-825E-E0312B9058ED}">
      <dgm:prSet/>
      <dgm:spPr/>
      <dgm:t>
        <a:bodyPr/>
        <a:lstStyle/>
        <a:p>
          <a:endParaRPr lang="fr-FR"/>
        </a:p>
      </dgm:t>
    </dgm:pt>
    <dgm:pt modelId="{E41A6AE5-29F3-4089-A738-7D50D6CFFA22}" type="sibTrans" cxnId="{63BB9969-FC52-439F-825E-E0312B9058ED}">
      <dgm:prSet/>
      <dgm:spPr/>
      <dgm:t>
        <a:bodyPr/>
        <a:lstStyle/>
        <a:p>
          <a:endParaRPr lang="fr-FR"/>
        </a:p>
      </dgm:t>
    </dgm:pt>
    <dgm:pt modelId="{D11C0F40-E1DD-49C5-93A3-B17668BD8DB0}">
      <dgm:prSet phldrT="[Texte]"/>
      <dgm:spPr/>
      <dgm:t>
        <a:bodyPr/>
        <a:lstStyle/>
        <a:p>
          <a:endParaRPr lang="fr-FR" dirty="0" smtClean="0">
            <a:ea typeface="DejaVu Sans" charset="0"/>
            <a:cs typeface="DejaVu Sans" charset="0"/>
          </a:endParaRPr>
        </a:p>
        <a:p>
          <a:r>
            <a:rPr lang="fr-FR" b="1" dirty="0" smtClean="0">
              <a:ea typeface="DejaVu Sans" charset="0"/>
              <a:cs typeface="DejaVu Sans" charset="0"/>
            </a:rPr>
            <a:t>Dorian MARTIN</a:t>
          </a:r>
        </a:p>
        <a:p>
          <a:r>
            <a:rPr lang="fr-FR" dirty="0" smtClean="0"/>
            <a:t>Développeur</a:t>
          </a:r>
        </a:p>
        <a:p>
          <a:r>
            <a:rPr lang="fr-FR" dirty="0" smtClean="0"/>
            <a:t>Responsable Serveur</a:t>
          </a:r>
          <a:endParaRPr lang="fr-FR" dirty="0"/>
        </a:p>
      </dgm:t>
    </dgm:pt>
    <dgm:pt modelId="{3C3ACFF2-63FB-4343-A8F4-EDFD7CA20089}" type="parTrans" cxnId="{D91B6C1A-C185-4E20-898A-3DC1CC2FCB5A}">
      <dgm:prSet/>
      <dgm:spPr/>
      <dgm:t>
        <a:bodyPr/>
        <a:lstStyle/>
        <a:p>
          <a:endParaRPr lang="fr-FR"/>
        </a:p>
      </dgm:t>
    </dgm:pt>
    <dgm:pt modelId="{6E2AA4B5-8CCB-4FA5-AA63-213FA8E5807A}" type="sibTrans" cxnId="{D91B6C1A-C185-4E20-898A-3DC1CC2FCB5A}">
      <dgm:prSet/>
      <dgm:spPr/>
      <dgm:t>
        <a:bodyPr/>
        <a:lstStyle/>
        <a:p>
          <a:endParaRPr lang="fr-FR"/>
        </a:p>
      </dgm:t>
    </dgm:pt>
    <dgm:pt modelId="{0A3BA167-3416-4BDF-9B5E-403423EE4C0E}" type="pres">
      <dgm:prSet presAssocID="{ABA1AAC3-34B1-4527-9656-D38675389A9F}" presName="Name0" presStyleCnt="0">
        <dgm:presLayoutVars>
          <dgm:dir/>
          <dgm:resizeHandles val="exact"/>
        </dgm:presLayoutVars>
      </dgm:prSet>
      <dgm:spPr/>
    </dgm:pt>
    <dgm:pt modelId="{C26D0188-A2FD-40B5-B5E7-2A2C384D89FD}" type="pres">
      <dgm:prSet presAssocID="{36A221F8-5900-46D0-BA31-43D7D32A255B}" presName="composite" presStyleCnt="0"/>
      <dgm:spPr/>
    </dgm:pt>
    <dgm:pt modelId="{338D4A0B-8E58-43CE-941C-0BB2633DFB3A}" type="pres">
      <dgm:prSet presAssocID="{36A221F8-5900-46D0-BA31-43D7D32A255B}" presName="rect1" presStyleLbl="tr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1FD680A6-B55B-4EFF-9F21-DBE07AE3B7D8}" type="pres">
      <dgm:prSet presAssocID="{36A221F8-5900-46D0-BA31-43D7D32A255B}" presName="rect2" presStyleLbl="fgImgPlace1" presStyleIdx="0" presStyleCnt="3" custScaleX="131410" custLinFactNeighborX="-31447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0F9C94E1-F3F6-41F9-8C6A-664A42D0C397}" type="pres">
      <dgm:prSet presAssocID="{19E110B7-BE40-40DA-820C-56A216F2D60A}" presName="sibTrans" presStyleCnt="0"/>
      <dgm:spPr/>
    </dgm:pt>
    <dgm:pt modelId="{81B1EF95-B204-4830-B1C1-763CF6EE6FB2}" type="pres">
      <dgm:prSet presAssocID="{16ADC98A-6B9C-41D2-83D9-7906D6D11E1C}" presName="composite" presStyleCnt="0"/>
      <dgm:spPr/>
    </dgm:pt>
    <dgm:pt modelId="{79D015F2-5BE4-452D-9111-EDA8B99CF469}" type="pres">
      <dgm:prSet presAssocID="{16ADC98A-6B9C-41D2-83D9-7906D6D11E1C}" presName="rect1" presStyleLbl="tr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C694E7A0-5F09-4898-8AAD-4AEF970D0BA7}" type="pres">
      <dgm:prSet presAssocID="{16ADC98A-6B9C-41D2-83D9-7906D6D11E1C}" presName="rect2" presStyleLbl="fgImgPlace1" presStyleIdx="1" presStyleCnt="3" custScaleX="131410" custLinFactNeighborX="-3144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  <dgm:pt modelId="{861E67E5-159B-4577-AE93-544273453CF4}" type="pres">
      <dgm:prSet presAssocID="{E41A6AE5-29F3-4089-A738-7D50D6CFFA22}" presName="sibTrans" presStyleCnt="0"/>
      <dgm:spPr/>
    </dgm:pt>
    <dgm:pt modelId="{8A2DD3F1-9C12-42DD-95FF-74C2C9459605}" type="pres">
      <dgm:prSet presAssocID="{D11C0F40-E1DD-49C5-93A3-B17668BD8DB0}" presName="composite" presStyleCnt="0"/>
      <dgm:spPr/>
    </dgm:pt>
    <dgm:pt modelId="{E5E3A9D1-728D-46D5-9C62-3C70D6B0CB3D}" type="pres">
      <dgm:prSet presAssocID="{D11C0F40-E1DD-49C5-93A3-B17668BD8DB0}" presName="rect1" presStyleLbl="tr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EE65A83C-AF94-43B7-BADD-3092D5458AB8}" type="pres">
      <dgm:prSet presAssocID="{D11C0F40-E1DD-49C5-93A3-B17668BD8DB0}" presName="rect2" presStyleLbl="fgImgPlace1" presStyleIdx="2" presStyleCnt="3" custScaleX="131410" custLinFactNeighborX="-3142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</dgm:spPr>
    </dgm:pt>
  </dgm:ptLst>
  <dgm:cxnLst>
    <dgm:cxn modelId="{84A688EA-08AD-409F-B6D5-566184E287CC}" srcId="{ABA1AAC3-34B1-4527-9656-D38675389A9F}" destId="{36A221F8-5900-46D0-BA31-43D7D32A255B}" srcOrd="0" destOrd="0" parTransId="{07C18B8F-455E-42EB-90C5-69ED7202EA65}" sibTransId="{19E110B7-BE40-40DA-820C-56A216F2D60A}"/>
    <dgm:cxn modelId="{B2BCCB5F-C8BB-428E-966C-0F84C5A266BE}" type="presOf" srcId="{D11C0F40-E1DD-49C5-93A3-B17668BD8DB0}" destId="{E5E3A9D1-728D-46D5-9C62-3C70D6B0CB3D}" srcOrd="0" destOrd="0" presId="urn:microsoft.com/office/officeart/2008/layout/PictureStrips"/>
    <dgm:cxn modelId="{1CB3B507-13D6-4F15-8D41-50901EB862D9}" type="presOf" srcId="{16ADC98A-6B9C-41D2-83D9-7906D6D11E1C}" destId="{79D015F2-5BE4-452D-9111-EDA8B99CF469}" srcOrd="0" destOrd="0" presId="urn:microsoft.com/office/officeart/2008/layout/PictureStrips"/>
    <dgm:cxn modelId="{63BB9969-FC52-439F-825E-E0312B9058ED}" srcId="{ABA1AAC3-34B1-4527-9656-D38675389A9F}" destId="{16ADC98A-6B9C-41D2-83D9-7906D6D11E1C}" srcOrd="1" destOrd="0" parTransId="{2858D974-3C2A-48BF-A31C-EB91E2A80C9F}" sibTransId="{E41A6AE5-29F3-4089-A738-7D50D6CFFA22}"/>
    <dgm:cxn modelId="{9E210E12-6693-47C5-88A5-5800588F41A6}" type="presOf" srcId="{36A221F8-5900-46D0-BA31-43D7D32A255B}" destId="{338D4A0B-8E58-43CE-941C-0BB2633DFB3A}" srcOrd="0" destOrd="0" presId="urn:microsoft.com/office/officeart/2008/layout/PictureStrips"/>
    <dgm:cxn modelId="{33E5129C-8536-42D1-8067-513292FA6FB7}" type="presOf" srcId="{ABA1AAC3-34B1-4527-9656-D38675389A9F}" destId="{0A3BA167-3416-4BDF-9B5E-403423EE4C0E}" srcOrd="0" destOrd="0" presId="urn:microsoft.com/office/officeart/2008/layout/PictureStrips"/>
    <dgm:cxn modelId="{D91B6C1A-C185-4E20-898A-3DC1CC2FCB5A}" srcId="{ABA1AAC3-34B1-4527-9656-D38675389A9F}" destId="{D11C0F40-E1DD-49C5-93A3-B17668BD8DB0}" srcOrd="2" destOrd="0" parTransId="{3C3ACFF2-63FB-4343-A8F4-EDFD7CA20089}" sibTransId="{6E2AA4B5-8CCB-4FA5-AA63-213FA8E5807A}"/>
    <dgm:cxn modelId="{929C2F8C-027B-46C8-B269-9DFDF57A0707}" type="presParOf" srcId="{0A3BA167-3416-4BDF-9B5E-403423EE4C0E}" destId="{C26D0188-A2FD-40B5-B5E7-2A2C384D89FD}" srcOrd="0" destOrd="0" presId="urn:microsoft.com/office/officeart/2008/layout/PictureStrips"/>
    <dgm:cxn modelId="{5C639007-BDD9-420A-A2B7-38B3043D1C21}" type="presParOf" srcId="{C26D0188-A2FD-40B5-B5E7-2A2C384D89FD}" destId="{338D4A0B-8E58-43CE-941C-0BB2633DFB3A}" srcOrd="0" destOrd="0" presId="urn:microsoft.com/office/officeart/2008/layout/PictureStrips"/>
    <dgm:cxn modelId="{999DDF0A-619A-44BE-9329-BB43E6CB9D52}" type="presParOf" srcId="{C26D0188-A2FD-40B5-B5E7-2A2C384D89FD}" destId="{1FD680A6-B55B-4EFF-9F21-DBE07AE3B7D8}" srcOrd="1" destOrd="0" presId="urn:microsoft.com/office/officeart/2008/layout/PictureStrips"/>
    <dgm:cxn modelId="{1B761A9A-B4CE-41C9-A95C-6691E22F1C0E}" type="presParOf" srcId="{0A3BA167-3416-4BDF-9B5E-403423EE4C0E}" destId="{0F9C94E1-F3F6-41F9-8C6A-664A42D0C397}" srcOrd="1" destOrd="0" presId="urn:microsoft.com/office/officeart/2008/layout/PictureStrips"/>
    <dgm:cxn modelId="{0F6737B3-8AF9-4982-BAAB-E7CA2A84BD08}" type="presParOf" srcId="{0A3BA167-3416-4BDF-9B5E-403423EE4C0E}" destId="{81B1EF95-B204-4830-B1C1-763CF6EE6FB2}" srcOrd="2" destOrd="0" presId="urn:microsoft.com/office/officeart/2008/layout/PictureStrips"/>
    <dgm:cxn modelId="{8FF4AC56-3830-422E-9EB0-6C86A838AA6A}" type="presParOf" srcId="{81B1EF95-B204-4830-B1C1-763CF6EE6FB2}" destId="{79D015F2-5BE4-452D-9111-EDA8B99CF469}" srcOrd="0" destOrd="0" presId="urn:microsoft.com/office/officeart/2008/layout/PictureStrips"/>
    <dgm:cxn modelId="{BB3C90C7-ABE7-415B-A990-2CA36531AAF6}" type="presParOf" srcId="{81B1EF95-B204-4830-B1C1-763CF6EE6FB2}" destId="{C694E7A0-5F09-4898-8AAD-4AEF970D0BA7}" srcOrd="1" destOrd="0" presId="urn:microsoft.com/office/officeart/2008/layout/PictureStrips"/>
    <dgm:cxn modelId="{1E1B6C58-5620-4EBA-9EDC-B78F851180AE}" type="presParOf" srcId="{0A3BA167-3416-4BDF-9B5E-403423EE4C0E}" destId="{861E67E5-159B-4577-AE93-544273453CF4}" srcOrd="3" destOrd="0" presId="urn:microsoft.com/office/officeart/2008/layout/PictureStrips"/>
    <dgm:cxn modelId="{AD8FCDF7-FF8F-4FCD-A4A9-B5260A06D5F7}" type="presParOf" srcId="{0A3BA167-3416-4BDF-9B5E-403423EE4C0E}" destId="{8A2DD3F1-9C12-42DD-95FF-74C2C9459605}" srcOrd="4" destOrd="0" presId="urn:microsoft.com/office/officeart/2008/layout/PictureStrips"/>
    <dgm:cxn modelId="{88122D76-9633-4DAC-9404-55B0364149F0}" type="presParOf" srcId="{8A2DD3F1-9C12-42DD-95FF-74C2C9459605}" destId="{E5E3A9D1-728D-46D5-9C62-3C70D6B0CB3D}" srcOrd="0" destOrd="0" presId="urn:microsoft.com/office/officeart/2008/layout/PictureStrips"/>
    <dgm:cxn modelId="{047F921D-B61F-488C-82B5-E137E7C333CF}" type="presParOf" srcId="{8A2DD3F1-9C12-42DD-95FF-74C2C9459605}" destId="{EE65A83C-AF94-43B7-BADD-3092D5458AB8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II) Les choix effectués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Le serveur utilisé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B6BDDADA-8C44-487F-B680-74571F48C720}" type="presOf" srcId="{A09EC86C-0476-44A6-AF08-8EB019E6EFFB}" destId="{3F7152DF-FE83-426D-A73F-1FF9AEB78FFF}" srcOrd="0" destOrd="0" presId="urn:microsoft.com/office/officeart/2005/8/layout/list1"/>
    <dgm:cxn modelId="{80FDC00B-6891-4CBF-9619-4FFB5706158C}" type="presOf" srcId="{6FC1B4DA-D139-468B-A833-71778E75C247}" destId="{639F9F1D-7AA3-4F89-A2F9-AF9A37F1EAA5}" srcOrd="1" destOrd="0" presId="urn:microsoft.com/office/officeart/2005/8/layout/list1"/>
    <dgm:cxn modelId="{D10EBBC5-175A-4C2D-BFCA-62FE5D11F928}" type="presOf" srcId="{F0BB2479-2704-419A-8B2E-E78DD1345697}" destId="{6B9DA7AA-C026-4C53-AC69-F8B88A65EC1B}" srcOrd="0" destOrd="0" presId="urn:microsoft.com/office/officeart/2005/8/layout/list1"/>
    <dgm:cxn modelId="{ED6F9723-DDE1-4A95-A069-83B016A06BE0}" type="presOf" srcId="{6FC1B4DA-D139-468B-A833-71778E75C247}" destId="{A09DEC8F-21D6-43EC-8EA7-2552AAB48830}" srcOrd="0" destOrd="0" presId="urn:microsoft.com/office/officeart/2005/8/layout/list1"/>
    <dgm:cxn modelId="{8E37E9AE-9A64-4B37-9E67-9D291A79C0EE}" type="presParOf" srcId="{3F7152DF-FE83-426D-A73F-1FF9AEB78FFF}" destId="{1630A45A-FCDC-4740-9066-56270661CC44}" srcOrd="0" destOrd="0" presId="urn:microsoft.com/office/officeart/2005/8/layout/list1"/>
    <dgm:cxn modelId="{D6A0F44C-CB91-4A45-B4BC-06E9BABF8C07}" type="presParOf" srcId="{1630A45A-FCDC-4740-9066-56270661CC44}" destId="{A09DEC8F-21D6-43EC-8EA7-2552AAB48830}" srcOrd="0" destOrd="0" presId="urn:microsoft.com/office/officeart/2005/8/layout/list1"/>
    <dgm:cxn modelId="{56881C78-F57E-459F-B3B5-FEE0DDC93600}" type="presParOf" srcId="{1630A45A-FCDC-4740-9066-56270661CC44}" destId="{639F9F1D-7AA3-4F89-A2F9-AF9A37F1EAA5}" srcOrd="1" destOrd="0" presId="urn:microsoft.com/office/officeart/2005/8/layout/list1"/>
    <dgm:cxn modelId="{219E0761-0DA1-4885-BED0-D1D210383B0E}" type="presParOf" srcId="{3F7152DF-FE83-426D-A73F-1FF9AEB78FFF}" destId="{6F18502F-86D1-4132-A667-63CF6EEB3C70}" srcOrd="1" destOrd="0" presId="urn:microsoft.com/office/officeart/2005/8/layout/list1"/>
    <dgm:cxn modelId="{B51B2B0C-A47E-4334-AF58-260EE4FD8AE8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09EC86C-0476-44A6-AF08-8EB019E6EFFB}" type="doc">
      <dgm:prSet loTypeId="urn:microsoft.com/office/officeart/2005/8/layout/list1" loCatId="list" qsTypeId="urn:microsoft.com/office/officeart/2005/8/quickstyle/3d1" qsCatId="3D" csTypeId="urn:microsoft.com/office/officeart/2005/8/colors/colorful4" csCatId="colorful" phldr="1"/>
      <dgm:spPr/>
      <dgm:t>
        <a:bodyPr/>
        <a:lstStyle/>
        <a:p>
          <a:endParaRPr lang="fr-FR"/>
        </a:p>
      </dgm:t>
    </dgm:pt>
    <dgm:pt modelId="{6FC1B4DA-D139-468B-A833-71778E75C247}">
      <dgm:prSet/>
      <dgm:spPr/>
      <dgm:t>
        <a:bodyPr/>
        <a:lstStyle/>
        <a:p>
          <a:pPr rtl="0"/>
          <a:r>
            <a:rPr lang="fr-FR" b="1" baseline="0" dirty="0" smtClean="0"/>
            <a:t>II) Les choix effectués</a:t>
          </a:r>
          <a:endParaRPr lang="fr-FR" dirty="0"/>
        </a:p>
      </dgm:t>
    </dgm:pt>
    <dgm:pt modelId="{ADE9E9CF-1A2F-442C-975A-2EFE67C7A55E}" type="parTrans" cxnId="{C44B8BB2-DEBF-4D1D-A82C-68A9F94FECF1}">
      <dgm:prSet/>
      <dgm:spPr/>
      <dgm:t>
        <a:bodyPr/>
        <a:lstStyle/>
        <a:p>
          <a:endParaRPr lang="fr-FR"/>
        </a:p>
      </dgm:t>
    </dgm:pt>
    <dgm:pt modelId="{CE046CFD-0EAD-4B45-A36C-DD85744D8F65}" type="sibTrans" cxnId="{C44B8BB2-DEBF-4D1D-A82C-68A9F94FECF1}">
      <dgm:prSet/>
      <dgm:spPr/>
      <dgm:t>
        <a:bodyPr/>
        <a:lstStyle/>
        <a:p>
          <a:endParaRPr lang="fr-FR"/>
        </a:p>
      </dgm:t>
    </dgm:pt>
    <dgm:pt modelId="{F0BB2479-2704-419A-8B2E-E78DD1345697}">
      <dgm:prSet/>
      <dgm:spPr/>
      <dgm:t>
        <a:bodyPr/>
        <a:lstStyle/>
        <a:p>
          <a:r>
            <a:rPr lang="fr-FR" dirty="0" smtClean="0"/>
            <a:t>La bibliothèque JavaScript utilisée</a:t>
          </a:r>
          <a:endParaRPr lang="fr-FR" dirty="0"/>
        </a:p>
      </dgm:t>
    </dgm:pt>
    <dgm:pt modelId="{3EE8B898-8F02-459D-AFB9-9A92B81547D8}" type="parTrans" cxnId="{BDA10DD7-D09D-4EEE-BA41-F7CE022B8B93}">
      <dgm:prSet/>
      <dgm:spPr/>
      <dgm:t>
        <a:bodyPr/>
        <a:lstStyle/>
        <a:p>
          <a:endParaRPr lang="fr-FR"/>
        </a:p>
      </dgm:t>
    </dgm:pt>
    <dgm:pt modelId="{3EA617A6-7624-472F-AD82-4F8F75D851B8}" type="sibTrans" cxnId="{BDA10DD7-D09D-4EEE-BA41-F7CE022B8B93}">
      <dgm:prSet/>
      <dgm:spPr/>
      <dgm:t>
        <a:bodyPr/>
        <a:lstStyle/>
        <a:p>
          <a:endParaRPr lang="fr-FR"/>
        </a:p>
      </dgm:t>
    </dgm:pt>
    <dgm:pt modelId="{3F7152DF-FE83-426D-A73F-1FF9AEB78FFF}" type="pres">
      <dgm:prSet presAssocID="{A09EC86C-0476-44A6-AF08-8EB019E6EFF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1630A45A-FCDC-4740-9066-56270661CC44}" type="pres">
      <dgm:prSet presAssocID="{6FC1B4DA-D139-468B-A833-71778E75C247}" presName="parentLin" presStyleCnt="0"/>
      <dgm:spPr/>
    </dgm:pt>
    <dgm:pt modelId="{A09DEC8F-21D6-43EC-8EA7-2552AAB48830}" type="pres">
      <dgm:prSet presAssocID="{6FC1B4DA-D139-468B-A833-71778E75C247}" presName="parentLeftMargin" presStyleLbl="node1" presStyleIdx="0" presStyleCnt="1"/>
      <dgm:spPr/>
      <dgm:t>
        <a:bodyPr/>
        <a:lstStyle/>
        <a:p>
          <a:endParaRPr lang="fr-FR"/>
        </a:p>
      </dgm:t>
    </dgm:pt>
    <dgm:pt modelId="{639F9F1D-7AA3-4F89-A2F9-AF9A37F1EAA5}" type="pres">
      <dgm:prSet presAssocID="{6FC1B4DA-D139-468B-A833-71778E75C24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6F18502F-86D1-4132-A667-63CF6EEB3C70}" type="pres">
      <dgm:prSet presAssocID="{6FC1B4DA-D139-468B-A833-71778E75C247}" presName="negativeSpace" presStyleCnt="0"/>
      <dgm:spPr/>
    </dgm:pt>
    <dgm:pt modelId="{6B9DA7AA-C026-4C53-AC69-F8B88A65EC1B}" type="pres">
      <dgm:prSet presAssocID="{6FC1B4DA-D139-468B-A833-71778E75C247}" presName="childText" presStyleLbl="conFgAcc1" presStyleIdx="0" presStyleCnt="1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897E057B-BDDF-4962-B4C5-961BA3F9BE98}" type="presOf" srcId="{6FC1B4DA-D139-468B-A833-71778E75C247}" destId="{A09DEC8F-21D6-43EC-8EA7-2552AAB48830}" srcOrd="0" destOrd="0" presId="urn:microsoft.com/office/officeart/2005/8/layout/list1"/>
    <dgm:cxn modelId="{BDA10DD7-D09D-4EEE-BA41-F7CE022B8B93}" srcId="{6FC1B4DA-D139-468B-A833-71778E75C247}" destId="{F0BB2479-2704-419A-8B2E-E78DD1345697}" srcOrd="0" destOrd="0" parTransId="{3EE8B898-8F02-459D-AFB9-9A92B81547D8}" sibTransId="{3EA617A6-7624-472F-AD82-4F8F75D851B8}"/>
    <dgm:cxn modelId="{C44B8BB2-DEBF-4D1D-A82C-68A9F94FECF1}" srcId="{A09EC86C-0476-44A6-AF08-8EB019E6EFFB}" destId="{6FC1B4DA-D139-468B-A833-71778E75C247}" srcOrd="0" destOrd="0" parTransId="{ADE9E9CF-1A2F-442C-975A-2EFE67C7A55E}" sibTransId="{CE046CFD-0EAD-4B45-A36C-DD85744D8F65}"/>
    <dgm:cxn modelId="{5712C9D8-BD2A-4FF0-9E48-F5F32B2637DB}" type="presOf" srcId="{A09EC86C-0476-44A6-AF08-8EB019E6EFFB}" destId="{3F7152DF-FE83-426D-A73F-1FF9AEB78FFF}" srcOrd="0" destOrd="0" presId="urn:microsoft.com/office/officeart/2005/8/layout/list1"/>
    <dgm:cxn modelId="{E91E9EB0-C3C2-4DDB-981B-538F6FEF98DE}" type="presOf" srcId="{6FC1B4DA-D139-468B-A833-71778E75C247}" destId="{639F9F1D-7AA3-4F89-A2F9-AF9A37F1EAA5}" srcOrd="1" destOrd="0" presId="urn:microsoft.com/office/officeart/2005/8/layout/list1"/>
    <dgm:cxn modelId="{EDFF7752-32A4-40E4-9647-B8E807972E8C}" type="presOf" srcId="{F0BB2479-2704-419A-8B2E-E78DD1345697}" destId="{6B9DA7AA-C026-4C53-AC69-F8B88A65EC1B}" srcOrd="0" destOrd="0" presId="urn:microsoft.com/office/officeart/2005/8/layout/list1"/>
    <dgm:cxn modelId="{AF604338-24DC-4BD5-AE53-76F2390CC395}" type="presParOf" srcId="{3F7152DF-FE83-426D-A73F-1FF9AEB78FFF}" destId="{1630A45A-FCDC-4740-9066-56270661CC44}" srcOrd="0" destOrd="0" presId="urn:microsoft.com/office/officeart/2005/8/layout/list1"/>
    <dgm:cxn modelId="{078A9B6C-A51C-49BF-A7EA-4DC002335701}" type="presParOf" srcId="{1630A45A-FCDC-4740-9066-56270661CC44}" destId="{A09DEC8F-21D6-43EC-8EA7-2552AAB48830}" srcOrd="0" destOrd="0" presId="urn:microsoft.com/office/officeart/2005/8/layout/list1"/>
    <dgm:cxn modelId="{2353F5C8-1FE8-427B-819E-F68B1207D9E2}" type="presParOf" srcId="{1630A45A-FCDC-4740-9066-56270661CC44}" destId="{639F9F1D-7AA3-4F89-A2F9-AF9A37F1EAA5}" srcOrd="1" destOrd="0" presId="urn:microsoft.com/office/officeart/2005/8/layout/list1"/>
    <dgm:cxn modelId="{5223652B-8C5A-43FD-9BEF-3BA9BCD92158}" type="presParOf" srcId="{3F7152DF-FE83-426D-A73F-1FF9AEB78FFF}" destId="{6F18502F-86D1-4132-A667-63CF6EEB3C70}" srcOrd="1" destOrd="0" presId="urn:microsoft.com/office/officeart/2005/8/layout/list1"/>
    <dgm:cxn modelId="{3097AA8F-C050-4F07-9275-CCC04C3F94DB}" type="presParOf" srcId="{3F7152DF-FE83-426D-A73F-1FF9AEB78FFF}" destId="{6B9DA7AA-C026-4C53-AC69-F8B88A65EC1B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BED73-2F14-432A-B194-91326CDFBA2B}">
      <dsp:nvSpPr>
        <dsp:cNvPr id="0" name=""/>
        <dsp:cNvSpPr/>
      </dsp:nvSpPr>
      <dsp:spPr>
        <a:xfrm rot="5400000">
          <a:off x="-243155" y="24555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</a:t>
          </a:r>
          <a:endParaRPr lang="fr-FR" sz="3300" kern="1200" dirty="0"/>
        </a:p>
      </dsp:txBody>
      <dsp:txXfrm rot="-5400000">
        <a:off x="1" y="569762"/>
        <a:ext cx="1134726" cy="486312"/>
      </dsp:txXfrm>
    </dsp:sp>
    <dsp:sp modelId="{D379DAE0-7E40-4562-A54D-E822F8A8B805}">
      <dsp:nvSpPr>
        <dsp:cNvPr id="0" name=""/>
        <dsp:cNvSpPr/>
      </dsp:nvSpPr>
      <dsp:spPr>
        <a:xfrm rot="5400000">
          <a:off x="3400734" y="-2263608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 </a:t>
          </a:r>
          <a:r>
            <a:rPr lang="fr-FR" sz="3800" kern="1200" dirty="0" smtClean="0"/>
            <a:t>but du projet</a:t>
          </a:r>
          <a:endParaRPr lang="fr-FR" sz="3800" kern="1200" dirty="0"/>
        </a:p>
      </dsp:txBody>
      <dsp:txXfrm rot="-5400000">
        <a:off x="1134726" y="53836"/>
        <a:ext cx="5534254" cy="950802"/>
      </dsp:txXfrm>
    </dsp:sp>
    <dsp:sp modelId="{9B4F0C76-CEDB-4ADB-ACE5-A07B425D5901}">
      <dsp:nvSpPr>
        <dsp:cNvPr id="0" name=""/>
        <dsp:cNvSpPr/>
      </dsp:nvSpPr>
      <dsp:spPr>
        <a:xfrm rot="5400000">
          <a:off x="-243155" y="167277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928412"/>
                <a:satOff val="-28205"/>
                <a:lumOff val="9314"/>
                <a:alphaOff val="0"/>
                <a:tint val="74000"/>
              </a:schemeClr>
            </a:gs>
            <a:gs pos="49000">
              <a:schemeClr val="accent4">
                <a:hueOff val="928412"/>
                <a:satOff val="-28205"/>
                <a:lumOff val="9314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928412"/>
                <a:satOff val="-28205"/>
                <a:lumOff val="9314"/>
                <a:alphaOff val="0"/>
                <a:shade val="55000"/>
                <a:satMod val="150000"/>
              </a:schemeClr>
            </a:gs>
            <a:gs pos="92000">
              <a:schemeClr val="accent4">
                <a:hueOff val="928412"/>
                <a:satOff val="-28205"/>
                <a:lumOff val="9314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928412"/>
                <a:satOff val="-28205"/>
                <a:lumOff val="9314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928412"/>
              <a:satOff val="-28205"/>
              <a:lumOff val="9314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</a:t>
          </a:r>
          <a:endParaRPr lang="fr-FR" sz="3300" kern="1200" dirty="0"/>
        </a:p>
      </dsp:txBody>
      <dsp:txXfrm rot="-5400000">
        <a:off x="1" y="1996982"/>
        <a:ext cx="1134726" cy="486312"/>
      </dsp:txXfrm>
    </dsp:sp>
    <dsp:sp modelId="{6C142ADC-51E5-47C3-A6A4-BED529A26C52}">
      <dsp:nvSpPr>
        <dsp:cNvPr id="0" name=""/>
        <dsp:cNvSpPr/>
      </dsp:nvSpPr>
      <dsp:spPr>
        <a:xfrm rot="5400000">
          <a:off x="3400734" y="-836387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</a:t>
          </a:r>
          <a:r>
            <a:rPr lang="fr-FR" sz="3800" kern="1200" dirty="0" smtClean="0"/>
            <a:t>choix effectués</a:t>
          </a:r>
          <a:endParaRPr lang="fr-FR" sz="3800" kern="1200" dirty="0"/>
        </a:p>
      </dsp:txBody>
      <dsp:txXfrm rot="-5400000">
        <a:off x="1134726" y="1481057"/>
        <a:ext cx="5534254" cy="950802"/>
      </dsp:txXfrm>
    </dsp:sp>
    <dsp:sp modelId="{B452F8EC-BAD6-4299-91C7-D6C50F2CA979}">
      <dsp:nvSpPr>
        <dsp:cNvPr id="0" name=""/>
        <dsp:cNvSpPr/>
      </dsp:nvSpPr>
      <dsp:spPr>
        <a:xfrm rot="5400000">
          <a:off x="-243155" y="309999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1856823"/>
                <a:satOff val="-56410"/>
                <a:lumOff val="18628"/>
                <a:alphaOff val="0"/>
                <a:tint val="74000"/>
              </a:schemeClr>
            </a:gs>
            <a:gs pos="49000">
              <a:schemeClr val="accent4">
                <a:hueOff val="1856823"/>
                <a:satOff val="-56410"/>
                <a:lumOff val="18628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1856823"/>
                <a:satOff val="-56410"/>
                <a:lumOff val="18628"/>
                <a:alphaOff val="0"/>
                <a:shade val="55000"/>
                <a:satMod val="150000"/>
              </a:schemeClr>
            </a:gs>
            <a:gs pos="92000">
              <a:schemeClr val="accent4">
                <a:hueOff val="1856823"/>
                <a:satOff val="-56410"/>
                <a:lumOff val="18628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1856823"/>
                <a:satOff val="-56410"/>
                <a:lumOff val="18628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1856823"/>
              <a:satOff val="-56410"/>
              <a:lumOff val="18628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III</a:t>
          </a:r>
          <a:endParaRPr lang="fr-FR" sz="3300" kern="1200" dirty="0"/>
        </a:p>
      </dsp:txBody>
      <dsp:txXfrm rot="-5400000">
        <a:off x="1" y="3424202"/>
        <a:ext cx="1134726" cy="486312"/>
      </dsp:txXfrm>
    </dsp:sp>
    <dsp:sp modelId="{A29ED210-430B-4843-89CF-C74C189EBFE9}">
      <dsp:nvSpPr>
        <dsp:cNvPr id="0" name=""/>
        <dsp:cNvSpPr/>
      </dsp:nvSpPr>
      <dsp:spPr>
        <a:xfrm rot="5400000">
          <a:off x="3400734" y="590832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premiers résultats</a:t>
          </a:r>
          <a:endParaRPr lang="fr-FR" sz="3800" kern="1200" dirty="0"/>
        </a:p>
      </dsp:txBody>
      <dsp:txXfrm rot="-5400000">
        <a:off x="1134726" y="2908276"/>
        <a:ext cx="5534254" cy="95080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Notre dépôt SVN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II) Les choix effectués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BED73-2F14-432A-B194-91326CDFBA2B}">
      <dsp:nvSpPr>
        <dsp:cNvPr id="0" name=""/>
        <dsp:cNvSpPr/>
      </dsp:nvSpPr>
      <dsp:spPr>
        <a:xfrm rot="5400000">
          <a:off x="-243155" y="24555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</a:t>
          </a:r>
          <a:endParaRPr lang="fr-FR" sz="3300" kern="1200" dirty="0"/>
        </a:p>
      </dsp:txBody>
      <dsp:txXfrm rot="-5400000">
        <a:off x="1" y="569762"/>
        <a:ext cx="1134726" cy="486312"/>
      </dsp:txXfrm>
    </dsp:sp>
    <dsp:sp modelId="{D379DAE0-7E40-4562-A54D-E822F8A8B805}">
      <dsp:nvSpPr>
        <dsp:cNvPr id="0" name=""/>
        <dsp:cNvSpPr/>
      </dsp:nvSpPr>
      <dsp:spPr>
        <a:xfrm rot="5400000">
          <a:off x="3400734" y="-2263608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 </a:t>
          </a:r>
          <a:r>
            <a:rPr lang="fr-FR" sz="3800" kern="1200" dirty="0" smtClean="0"/>
            <a:t>but du projet</a:t>
          </a:r>
          <a:endParaRPr lang="fr-FR" sz="3800" kern="1200" dirty="0"/>
        </a:p>
      </dsp:txBody>
      <dsp:txXfrm rot="-5400000">
        <a:off x="1134726" y="53836"/>
        <a:ext cx="5534254" cy="950802"/>
      </dsp:txXfrm>
    </dsp:sp>
    <dsp:sp modelId="{9B4F0C76-CEDB-4ADB-ACE5-A07B425D5901}">
      <dsp:nvSpPr>
        <dsp:cNvPr id="0" name=""/>
        <dsp:cNvSpPr/>
      </dsp:nvSpPr>
      <dsp:spPr>
        <a:xfrm rot="5400000">
          <a:off x="-243155" y="167277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928412"/>
                <a:satOff val="-28205"/>
                <a:lumOff val="9314"/>
                <a:alphaOff val="0"/>
                <a:tint val="74000"/>
              </a:schemeClr>
            </a:gs>
            <a:gs pos="49000">
              <a:schemeClr val="accent4">
                <a:hueOff val="928412"/>
                <a:satOff val="-28205"/>
                <a:lumOff val="9314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928412"/>
                <a:satOff val="-28205"/>
                <a:lumOff val="9314"/>
                <a:alphaOff val="0"/>
                <a:shade val="55000"/>
                <a:satMod val="150000"/>
              </a:schemeClr>
            </a:gs>
            <a:gs pos="92000">
              <a:schemeClr val="accent4">
                <a:hueOff val="928412"/>
                <a:satOff val="-28205"/>
                <a:lumOff val="9314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928412"/>
                <a:satOff val="-28205"/>
                <a:lumOff val="9314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928412"/>
              <a:satOff val="-28205"/>
              <a:lumOff val="9314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</a:t>
          </a:r>
          <a:endParaRPr lang="fr-FR" sz="3300" kern="1200" dirty="0"/>
        </a:p>
      </dsp:txBody>
      <dsp:txXfrm rot="-5400000">
        <a:off x="1" y="1996982"/>
        <a:ext cx="1134726" cy="486312"/>
      </dsp:txXfrm>
    </dsp:sp>
    <dsp:sp modelId="{6C142ADC-51E5-47C3-A6A4-BED529A26C52}">
      <dsp:nvSpPr>
        <dsp:cNvPr id="0" name=""/>
        <dsp:cNvSpPr/>
      </dsp:nvSpPr>
      <dsp:spPr>
        <a:xfrm rot="5400000">
          <a:off x="3400734" y="-836387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</a:t>
          </a:r>
          <a:r>
            <a:rPr lang="fr-FR" sz="3800" kern="1200" dirty="0" smtClean="0"/>
            <a:t>choix effectués</a:t>
          </a:r>
          <a:endParaRPr lang="fr-FR" sz="3800" kern="1200" dirty="0"/>
        </a:p>
      </dsp:txBody>
      <dsp:txXfrm rot="-5400000">
        <a:off x="1134726" y="1481057"/>
        <a:ext cx="5534254" cy="950802"/>
      </dsp:txXfrm>
    </dsp:sp>
    <dsp:sp modelId="{B452F8EC-BAD6-4299-91C7-D6C50F2CA979}">
      <dsp:nvSpPr>
        <dsp:cNvPr id="0" name=""/>
        <dsp:cNvSpPr/>
      </dsp:nvSpPr>
      <dsp:spPr>
        <a:xfrm rot="5400000">
          <a:off x="-243155" y="309999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1856823"/>
                <a:satOff val="-56410"/>
                <a:lumOff val="18628"/>
                <a:alphaOff val="0"/>
                <a:tint val="74000"/>
              </a:schemeClr>
            </a:gs>
            <a:gs pos="49000">
              <a:schemeClr val="accent4">
                <a:hueOff val="1856823"/>
                <a:satOff val="-56410"/>
                <a:lumOff val="18628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1856823"/>
                <a:satOff val="-56410"/>
                <a:lumOff val="18628"/>
                <a:alphaOff val="0"/>
                <a:shade val="55000"/>
                <a:satMod val="150000"/>
              </a:schemeClr>
            </a:gs>
            <a:gs pos="92000">
              <a:schemeClr val="accent4">
                <a:hueOff val="1856823"/>
                <a:satOff val="-56410"/>
                <a:lumOff val="18628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1856823"/>
                <a:satOff val="-56410"/>
                <a:lumOff val="18628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1856823"/>
              <a:satOff val="-56410"/>
              <a:lumOff val="18628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III</a:t>
          </a:r>
          <a:endParaRPr lang="fr-FR" sz="3300" kern="1200" dirty="0"/>
        </a:p>
      </dsp:txBody>
      <dsp:txXfrm rot="-5400000">
        <a:off x="1" y="3424202"/>
        <a:ext cx="1134726" cy="486312"/>
      </dsp:txXfrm>
    </dsp:sp>
    <dsp:sp modelId="{A29ED210-430B-4843-89CF-C74C189EBFE9}">
      <dsp:nvSpPr>
        <dsp:cNvPr id="0" name=""/>
        <dsp:cNvSpPr/>
      </dsp:nvSpPr>
      <dsp:spPr>
        <a:xfrm rot="5400000">
          <a:off x="3400734" y="590832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premiers résultats</a:t>
          </a:r>
          <a:endParaRPr lang="fr-FR" sz="3800" kern="1200" dirty="0"/>
        </a:p>
      </dsp:txBody>
      <dsp:txXfrm rot="-5400000">
        <a:off x="1134726" y="2908276"/>
        <a:ext cx="5534254" cy="95080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L’évolution du diagramme </a:t>
          </a:r>
          <a:r>
            <a:rPr lang="fr-FR" sz="2200" kern="1200" dirty="0" smtClean="0"/>
            <a:t>de Gantt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III</a:t>
          </a:r>
          <a:r>
            <a:rPr lang="fr-FR" sz="2200" b="1" kern="1200" baseline="0" dirty="0" smtClean="0"/>
            <a:t>) </a:t>
          </a:r>
          <a:r>
            <a:rPr lang="fr-FR" sz="2200" b="1" kern="1200" baseline="0" dirty="0" smtClean="0"/>
            <a:t>Les premiers résultats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L’architecture de la communication client-serveur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III) Les </a:t>
          </a:r>
          <a:r>
            <a:rPr lang="fr-FR" sz="2200" b="1" kern="1200" baseline="0" dirty="0" smtClean="0"/>
            <a:t>premiers résultats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L’architecture de la communication client-serveur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III) Les </a:t>
          </a:r>
          <a:r>
            <a:rPr lang="fr-FR" sz="2200" b="1" kern="1200" baseline="0" dirty="0" smtClean="0"/>
            <a:t>premiers résultats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L’architecture de l’HIM : la page de connexion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III) Les </a:t>
          </a:r>
          <a:r>
            <a:rPr lang="fr-FR" sz="2200" b="1" kern="1200" baseline="0" dirty="0" smtClean="0"/>
            <a:t>premiers résultats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L’architecture de l’HIM : l’interface collaborative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III) Les </a:t>
          </a:r>
          <a:r>
            <a:rPr lang="fr-FR" sz="2200" b="1" kern="1200" baseline="0" dirty="0" smtClean="0"/>
            <a:t>premiers résultats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BED73-2F14-432A-B194-91326CDFBA2B}">
      <dsp:nvSpPr>
        <dsp:cNvPr id="0" name=""/>
        <dsp:cNvSpPr/>
      </dsp:nvSpPr>
      <dsp:spPr>
        <a:xfrm rot="5400000">
          <a:off x="-243155" y="24555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</a:t>
          </a:r>
          <a:endParaRPr lang="fr-FR" sz="3300" kern="1200" dirty="0"/>
        </a:p>
      </dsp:txBody>
      <dsp:txXfrm rot="-5400000">
        <a:off x="1" y="569762"/>
        <a:ext cx="1134726" cy="486312"/>
      </dsp:txXfrm>
    </dsp:sp>
    <dsp:sp modelId="{D379DAE0-7E40-4562-A54D-E822F8A8B805}">
      <dsp:nvSpPr>
        <dsp:cNvPr id="0" name=""/>
        <dsp:cNvSpPr/>
      </dsp:nvSpPr>
      <dsp:spPr>
        <a:xfrm rot="5400000">
          <a:off x="3400734" y="-2263608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 </a:t>
          </a:r>
          <a:r>
            <a:rPr lang="fr-FR" sz="3800" kern="1200" dirty="0" smtClean="0"/>
            <a:t>but du projet</a:t>
          </a:r>
          <a:endParaRPr lang="fr-FR" sz="3800" kern="1200" dirty="0"/>
        </a:p>
      </dsp:txBody>
      <dsp:txXfrm rot="-5400000">
        <a:off x="1134726" y="53836"/>
        <a:ext cx="5534254" cy="950802"/>
      </dsp:txXfrm>
    </dsp:sp>
    <dsp:sp modelId="{9B4F0C76-CEDB-4ADB-ACE5-A07B425D5901}">
      <dsp:nvSpPr>
        <dsp:cNvPr id="0" name=""/>
        <dsp:cNvSpPr/>
      </dsp:nvSpPr>
      <dsp:spPr>
        <a:xfrm rot="5400000">
          <a:off x="-243155" y="167277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928412"/>
                <a:satOff val="-28205"/>
                <a:lumOff val="9314"/>
                <a:alphaOff val="0"/>
                <a:tint val="74000"/>
              </a:schemeClr>
            </a:gs>
            <a:gs pos="49000">
              <a:schemeClr val="accent4">
                <a:hueOff val="928412"/>
                <a:satOff val="-28205"/>
                <a:lumOff val="9314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928412"/>
                <a:satOff val="-28205"/>
                <a:lumOff val="9314"/>
                <a:alphaOff val="0"/>
                <a:shade val="55000"/>
                <a:satMod val="150000"/>
              </a:schemeClr>
            </a:gs>
            <a:gs pos="92000">
              <a:schemeClr val="accent4">
                <a:hueOff val="928412"/>
                <a:satOff val="-28205"/>
                <a:lumOff val="9314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928412"/>
                <a:satOff val="-28205"/>
                <a:lumOff val="9314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928412"/>
              <a:satOff val="-28205"/>
              <a:lumOff val="9314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</a:t>
          </a:r>
          <a:endParaRPr lang="fr-FR" sz="3300" kern="1200" dirty="0"/>
        </a:p>
      </dsp:txBody>
      <dsp:txXfrm rot="-5400000">
        <a:off x="1" y="1996982"/>
        <a:ext cx="1134726" cy="486312"/>
      </dsp:txXfrm>
    </dsp:sp>
    <dsp:sp modelId="{6C142ADC-51E5-47C3-A6A4-BED529A26C52}">
      <dsp:nvSpPr>
        <dsp:cNvPr id="0" name=""/>
        <dsp:cNvSpPr/>
      </dsp:nvSpPr>
      <dsp:spPr>
        <a:xfrm rot="5400000">
          <a:off x="3400734" y="-836387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</a:t>
          </a:r>
          <a:r>
            <a:rPr lang="fr-FR" sz="3800" kern="1200" dirty="0" smtClean="0"/>
            <a:t>choix effectués</a:t>
          </a:r>
          <a:endParaRPr lang="fr-FR" sz="3800" kern="1200" dirty="0"/>
        </a:p>
      </dsp:txBody>
      <dsp:txXfrm rot="-5400000">
        <a:off x="1134726" y="1481057"/>
        <a:ext cx="5534254" cy="950802"/>
      </dsp:txXfrm>
    </dsp:sp>
    <dsp:sp modelId="{B452F8EC-BAD6-4299-91C7-D6C50F2CA979}">
      <dsp:nvSpPr>
        <dsp:cNvPr id="0" name=""/>
        <dsp:cNvSpPr/>
      </dsp:nvSpPr>
      <dsp:spPr>
        <a:xfrm rot="5400000">
          <a:off x="-243155" y="309999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1856823"/>
                <a:satOff val="-56410"/>
                <a:lumOff val="18628"/>
                <a:alphaOff val="0"/>
                <a:tint val="74000"/>
              </a:schemeClr>
            </a:gs>
            <a:gs pos="49000">
              <a:schemeClr val="accent4">
                <a:hueOff val="1856823"/>
                <a:satOff val="-56410"/>
                <a:lumOff val="18628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1856823"/>
                <a:satOff val="-56410"/>
                <a:lumOff val="18628"/>
                <a:alphaOff val="0"/>
                <a:shade val="55000"/>
                <a:satMod val="150000"/>
              </a:schemeClr>
            </a:gs>
            <a:gs pos="92000">
              <a:schemeClr val="accent4">
                <a:hueOff val="1856823"/>
                <a:satOff val="-56410"/>
                <a:lumOff val="18628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1856823"/>
                <a:satOff val="-56410"/>
                <a:lumOff val="18628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1856823"/>
              <a:satOff val="-56410"/>
              <a:lumOff val="18628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III</a:t>
          </a:r>
          <a:endParaRPr lang="fr-FR" sz="3300" kern="1200" dirty="0"/>
        </a:p>
      </dsp:txBody>
      <dsp:txXfrm rot="-5400000">
        <a:off x="1" y="3424202"/>
        <a:ext cx="1134726" cy="486312"/>
      </dsp:txXfrm>
    </dsp:sp>
    <dsp:sp modelId="{A29ED210-430B-4843-89CF-C74C189EBFE9}">
      <dsp:nvSpPr>
        <dsp:cNvPr id="0" name=""/>
        <dsp:cNvSpPr/>
      </dsp:nvSpPr>
      <dsp:spPr>
        <a:xfrm rot="5400000">
          <a:off x="3400734" y="590832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premiers résultats</a:t>
          </a:r>
          <a:endParaRPr lang="fr-FR" sz="3800" kern="1200" dirty="0"/>
        </a:p>
      </dsp:txBody>
      <dsp:txXfrm rot="-5400000">
        <a:off x="1134726" y="2908276"/>
        <a:ext cx="5534254" cy="9508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Inspiré de « </a:t>
          </a:r>
          <a:r>
            <a:rPr lang="fr-FR" sz="2200" kern="1200" dirty="0" err="1" smtClean="0"/>
            <a:t>konnectUS</a:t>
          </a:r>
          <a:r>
            <a:rPr lang="fr-FR" sz="2200" kern="1200" dirty="0" smtClean="0"/>
            <a:t> »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I) </a:t>
          </a:r>
          <a:r>
            <a:rPr lang="fr-FR" sz="2200" b="1" kern="1200" baseline="0" dirty="0" smtClean="0"/>
            <a:t>Le but du projet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BED73-2F14-432A-B194-91326CDFBA2B}">
      <dsp:nvSpPr>
        <dsp:cNvPr id="0" name=""/>
        <dsp:cNvSpPr/>
      </dsp:nvSpPr>
      <dsp:spPr>
        <a:xfrm rot="5400000">
          <a:off x="-243155" y="24555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</a:t>
          </a:r>
          <a:endParaRPr lang="fr-FR" sz="3300" kern="1200" dirty="0"/>
        </a:p>
      </dsp:txBody>
      <dsp:txXfrm rot="-5400000">
        <a:off x="1" y="569762"/>
        <a:ext cx="1134726" cy="486312"/>
      </dsp:txXfrm>
    </dsp:sp>
    <dsp:sp modelId="{D379DAE0-7E40-4562-A54D-E822F8A8B805}">
      <dsp:nvSpPr>
        <dsp:cNvPr id="0" name=""/>
        <dsp:cNvSpPr/>
      </dsp:nvSpPr>
      <dsp:spPr>
        <a:xfrm rot="5400000">
          <a:off x="3400734" y="-2263608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 </a:t>
          </a:r>
          <a:r>
            <a:rPr lang="fr-FR" sz="3800" kern="1200" dirty="0" smtClean="0"/>
            <a:t>but du projet</a:t>
          </a:r>
          <a:endParaRPr lang="fr-FR" sz="3800" kern="1200" dirty="0"/>
        </a:p>
      </dsp:txBody>
      <dsp:txXfrm rot="-5400000">
        <a:off x="1134726" y="53836"/>
        <a:ext cx="5534254" cy="950802"/>
      </dsp:txXfrm>
    </dsp:sp>
    <dsp:sp modelId="{9B4F0C76-CEDB-4ADB-ACE5-A07B425D5901}">
      <dsp:nvSpPr>
        <dsp:cNvPr id="0" name=""/>
        <dsp:cNvSpPr/>
      </dsp:nvSpPr>
      <dsp:spPr>
        <a:xfrm rot="5400000">
          <a:off x="-243155" y="167277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928412"/>
                <a:satOff val="-28205"/>
                <a:lumOff val="9314"/>
                <a:alphaOff val="0"/>
                <a:tint val="74000"/>
              </a:schemeClr>
            </a:gs>
            <a:gs pos="49000">
              <a:schemeClr val="accent4">
                <a:hueOff val="928412"/>
                <a:satOff val="-28205"/>
                <a:lumOff val="9314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928412"/>
                <a:satOff val="-28205"/>
                <a:lumOff val="9314"/>
                <a:alphaOff val="0"/>
                <a:shade val="55000"/>
                <a:satMod val="150000"/>
              </a:schemeClr>
            </a:gs>
            <a:gs pos="92000">
              <a:schemeClr val="accent4">
                <a:hueOff val="928412"/>
                <a:satOff val="-28205"/>
                <a:lumOff val="9314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928412"/>
                <a:satOff val="-28205"/>
                <a:lumOff val="9314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928412"/>
              <a:satOff val="-28205"/>
              <a:lumOff val="9314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</a:t>
          </a:r>
          <a:endParaRPr lang="fr-FR" sz="3300" kern="1200" dirty="0"/>
        </a:p>
      </dsp:txBody>
      <dsp:txXfrm rot="-5400000">
        <a:off x="1" y="1996982"/>
        <a:ext cx="1134726" cy="486312"/>
      </dsp:txXfrm>
    </dsp:sp>
    <dsp:sp modelId="{6C142ADC-51E5-47C3-A6A4-BED529A26C52}">
      <dsp:nvSpPr>
        <dsp:cNvPr id="0" name=""/>
        <dsp:cNvSpPr/>
      </dsp:nvSpPr>
      <dsp:spPr>
        <a:xfrm rot="5400000">
          <a:off x="3400734" y="-836387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928412"/>
              <a:satOff val="-28205"/>
              <a:lumOff val="9314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</a:t>
          </a:r>
          <a:r>
            <a:rPr lang="fr-FR" sz="3800" kern="1200" dirty="0" smtClean="0"/>
            <a:t>choix effectués</a:t>
          </a:r>
          <a:endParaRPr lang="fr-FR" sz="3800" kern="1200" dirty="0"/>
        </a:p>
      </dsp:txBody>
      <dsp:txXfrm rot="-5400000">
        <a:off x="1134726" y="1481057"/>
        <a:ext cx="5534254" cy="950802"/>
      </dsp:txXfrm>
    </dsp:sp>
    <dsp:sp modelId="{B452F8EC-BAD6-4299-91C7-D6C50F2CA979}">
      <dsp:nvSpPr>
        <dsp:cNvPr id="0" name=""/>
        <dsp:cNvSpPr/>
      </dsp:nvSpPr>
      <dsp:spPr>
        <a:xfrm rot="5400000">
          <a:off x="-243155" y="3099995"/>
          <a:ext cx="1621038" cy="1134726"/>
        </a:xfrm>
        <a:prstGeom prst="chevron">
          <a:avLst/>
        </a:prstGeom>
        <a:gradFill rotWithShape="0">
          <a:gsLst>
            <a:gs pos="0">
              <a:schemeClr val="accent4">
                <a:hueOff val="1856823"/>
                <a:satOff val="-56410"/>
                <a:lumOff val="18628"/>
                <a:alphaOff val="0"/>
                <a:tint val="74000"/>
              </a:schemeClr>
            </a:gs>
            <a:gs pos="49000">
              <a:schemeClr val="accent4">
                <a:hueOff val="1856823"/>
                <a:satOff val="-56410"/>
                <a:lumOff val="18628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1856823"/>
                <a:satOff val="-56410"/>
                <a:lumOff val="18628"/>
                <a:alphaOff val="0"/>
                <a:shade val="55000"/>
                <a:satMod val="150000"/>
              </a:schemeClr>
            </a:gs>
            <a:gs pos="92000">
              <a:schemeClr val="accent4">
                <a:hueOff val="1856823"/>
                <a:satOff val="-56410"/>
                <a:lumOff val="18628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1856823"/>
                <a:satOff val="-56410"/>
                <a:lumOff val="18628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accent4">
              <a:hueOff val="1856823"/>
              <a:satOff val="-56410"/>
              <a:lumOff val="18628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3300" kern="1200" dirty="0" smtClean="0"/>
            <a:t>III</a:t>
          </a:r>
          <a:endParaRPr lang="fr-FR" sz="3300" kern="1200" dirty="0"/>
        </a:p>
      </dsp:txBody>
      <dsp:txXfrm rot="-5400000">
        <a:off x="1" y="3424202"/>
        <a:ext cx="1134726" cy="486312"/>
      </dsp:txXfrm>
    </dsp:sp>
    <dsp:sp modelId="{A29ED210-430B-4843-89CF-C74C189EBFE9}">
      <dsp:nvSpPr>
        <dsp:cNvPr id="0" name=""/>
        <dsp:cNvSpPr/>
      </dsp:nvSpPr>
      <dsp:spPr>
        <a:xfrm rot="5400000">
          <a:off x="3400734" y="590832"/>
          <a:ext cx="1053674" cy="558569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1856823"/>
              <a:satOff val="-56410"/>
              <a:lumOff val="18628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70256" tIns="24130" rIns="24130" bIns="24130" numCol="1" spcCol="1270" anchor="ctr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800" kern="1200" dirty="0" smtClean="0"/>
            <a:t> Les premiers résultats</a:t>
          </a:r>
          <a:endParaRPr lang="fr-FR" sz="3800" kern="1200" dirty="0"/>
        </a:p>
      </dsp:txBody>
      <dsp:txXfrm rot="-5400000">
        <a:off x="1134726" y="2908276"/>
        <a:ext cx="5534254" cy="9508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Le nom du projet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II) Les choix effectués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Les rôles des membres de l’équipe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II) Les choix effectués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8D4A0B-8E58-43CE-941C-0BB2633DFB3A}">
      <dsp:nvSpPr>
        <dsp:cNvPr id="0" name=""/>
        <dsp:cNvSpPr/>
      </dsp:nvSpPr>
      <dsp:spPr>
        <a:xfrm>
          <a:off x="2020989" y="359278"/>
          <a:ext cx="4509771" cy="140930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4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456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800" kern="1200" dirty="0" smtClean="0"/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dirty="0" smtClean="0"/>
            <a:t>Alexandre WILLERVAL</a:t>
          </a:r>
          <a:endParaRPr lang="fr-FR" sz="1800" b="1" kern="1200" dirty="0" smtClean="0"/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Chef de </a:t>
          </a:r>
          <a:r>
            <a:rPr lang="fr-FR" sz="1800" kern="1200" dirty="0" smtClean="0"/>
            <a:t>projet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Responsable IHM</a:t>
          </a:r>
          <a:endParaRPr lang="fr-FR" sz="1800" kern="1200" dirty="0"/>
        </a:p>
      </dsp:txBody>
      <dsp:txXfrm>
        <a:off x="2020989" y="359278"/>
        <a:ext cx="4509771" cy="1409303"/>
      </dsp:txXfrm>
    </dsp:sp>
    <dsp:sp modelId="{1FD680A6-B55B-4EFF-9F21-DBE07AE3B7D8}">
      <dsp:nvSpPr>
        <dsp:cNvPr id="0" name=""/>
        <dsp:cNvSpPr/>
      </dsp:nvSpPr>
      <dsp:spPr>
        <a:xfrm>
          <a:off x="1367922" y="155712"/>
          <a:ext cx="1296375" cy="1479768"/>
        </a:xfrm>
        <a:prstGeom prst="rect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39000" dist="25400" dir="5400000" rotWithShape="0">
            <a:schemeClr val="accent4">
              <a:tint val="5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79D015F2-5BE4-452D-9111-EDA8B99CF469}">
      <dsp:nvSpPr>
        <dsp:cNvPr id="0" name=""/>
        <dsp:cNvSpPr/>
      </dsp:nvSpPr>
      <dsp:spPr>
        <a:xfrm>
          <a:off x="2020989" y="2133435"/>
          <a:ext cx="4509771" cy="140930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4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456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800" kern="1200" dirty="0" smtClean="0">
            <a:ea typeface="DejaVu Sans" charset="0"/>
            <a:cs typeface="DejaVu Sans" charset="0"/>
          </a:endParaRP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dirty="0" smtClean="0">
              <a:ea typeface="DejaVu Sans" charset="0"/>
              <a:cs typeface="DejaVu Sans" charset="0"/>
            </a:rPr>
            <a:t>David RATEL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>
              <a:ea typeface="DejaVu Sans" charset="0"/>
              <a:cs typeface="DejaVu Sans" charset="0"/>
            </a:rPr>
            <a:t>Développeur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>
              <a:ea typeface="DejaVu Sans" charset="0"/>
              <a:cs typeface="DejaVu Sans" charset="0"/>
            </a:rPr>
            <a:t>Responsable Drag &amp; Drop</a:t>
          </a:r>
          <a:endParaRPr lang="fr-FR" sz="1800" kern="1200" dirty="0" smtClean="0">
            <a:ea typeface="DejaVu Sans" charset="0"/>
            <a:cs typeface="DejaVu Sans" charset="0"/>
          </a:endParaRPr>
        </a:p>
      </dsp:txBody>
      <dsp:txXfrm>
        <a:off x="2020989" y="2133435"/>
        <a:ext cx="4509771" cy="1409303"/>
      </dsp:txXfrm>
    </dsp:sp>
    <dsp:sp modelId="{C694E7A0-5F09-4898-8AAD-4AEF970D0BA7}">
      <dsp:nvSpPr>
        <dsp:cNvPr id="0" name=""/>
        <dsp:cNvSpPr/>
      </dsp:nvSpPr>
      <dsp:spPr>
        <a:xfrm>
          <a:off x="1367922" y="1929869"/>
          <a:ext cx="1296375" cy="1479768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>
          <a:outerShdw blurRad="39000" dist="25400" dir="5400000" rotWithShape="0">
            <a:schemeClr val="accent4">
              <a:tint val="50000"/>
              <a:hueOff val="724484"/>
              <a:satOff val="-12236"/>
              <a:lumOff val="496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E5E3A9D1-728D-46D5-9C62-3C70D6B0CB3D}">
      <dsp:nvSpPr>
        <dsp:cNvPr id="0" name=""/>
        <dsp:cNvSpPr/>
      </dsp:nvSpPr>
      <dsp:spPr>
        <a:xfrm>
          <a:off x="2020989" y="3907591"/>
          <a:ext cx="4509771" cy="140930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4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54568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800" kern="1200" dirty="0" smtClean="0">
            <a:ea typeface="DejaVu Sans" charset="0"/>
            <a:cs typeface="DejaVu Sans" charset="0"/>
          </a:endParaRP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1" kern="1200" dirty="0" smtClean="0">
              <a:ea typeface="DejaVu Sans" charset="0"/>
              <a:cs typeface="DejaVu Sans" charset="0"/>
            </a:rPr>
            <a:t>Dorian MARTIN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Développeur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kern="1200" dirty="0" smtClean="0"/>
            <a:t>Responsable Serveur</a:t>
          </a:r>
          <a:endParaRPr lang="fr-FR" sz="1800" kern="1200" dirty="0"/>
        </a:p>
      </dsp:txBody>
      <dsp:txXfrm>
        <a:off x="2020989" y="3907591"/>
        <a:ext cx="4509771" cy="1409303"/>
      </dsp:txXfrm>
    </dsp:sp>
    <dsp:sp modelId="{EE65A83C-AF94-43B7-BADD-3092D5458AB8}">
      <dsp:nvSpPr>
        <dsp:cNvPr id="0" name=""/>
        <dsp:cNvSpPr/>
      </dsp:nvSpPr>
      <dsp:spPr>
        <a:xfrm>
          <a:off x="1368149" y="3704025"/>
          <a:ext cx="1296375" cy="14797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000" b="-5000"/>
          </a:stretch>
        </a:blipFill>
        <a:ln>
          <a:noFill/>
        </a:ln>
        <a:effectLst>
          <a:outerShdw blurRad="39000" dist="25400" dir="5400000" rotWithShape="0">
            <a:schemeClr val="accent4">
              <a:tint val="50000"/>
              <a:hueOff val="1448968"/>
              <a:satOff val="-24471"/>
              <a:lumOff val="993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270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Le serveur utilisé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II) Les choix effectués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DA7AA-C026-4C53-AC69-F8B88A65EC1B}">
      <dsp:nvSpPr>
        <dsp:cNvPr id="0" name=""/>
        <dsp:cNvSpPr/>
      </dsp:nvSpPr>
      <dsp:spPr>
        <a:xfrm>
          <a:off x="0" y="334279"/>
          <a:ext cx="9070975" cy="918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143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9000" dist="25400" dir="5400000" rotWithShape="0">
            <a:schemeClr val="lt1">
              <a:alpha val="90000"/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04008" tIns="458216" rIns="704008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2200" kern="1200" dirty="0" smtClean="0"/>
            <a:t>La bibliothèque JavaScript utilisée</a:t>
          </a:r>
          <a:endParaRPr lang="fr-FR" sz="2200" kern="1200" dirty="0"/>
        </a:p>
      </dsp:txBody>
      <dsp:txXfrm>
        <a:off x="0" y="334279"/>
        <a:ext cx="9070975" cy="918225"/>
      </dsp:txXfrm>
    </dsp:sp>
    <dsp:sp modelId="{639F9F1D-7AA3-4F89-A2F9-AF9A37F1EAA5}">
      <dsp:nvSpPr>
        <dsp:cNvPr id="0" name=""/>
        <dsp:cNvSpPr/>
      </dsp:nvSpPr>
      <dsp:spPr>
        <a:xfrm>
          <a:off x="453548" y="9558"/>
          <a:ext cx="6349682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74000"/>
              </a:schemeClr>
            </a:gs>
            <a:gs pos="49000">
              <a:schemeClr val="accent4">
                <a:hueOff val="0"/>
                <a:satOff val="0"/>
                <a:lumOff val="0"/>
                <a:alphaOff val="0"/>
                <a:tint val="96000"/>
                <a:shade val="84000"/>
                <a:satMod val="110000"/>
              </a:schemeClr>
            </a:gs>
            <a:gs pos="49100">
              <a:schemeClr val="accent4">
                <a:hueOff val="0"/>
                <a:satOff val="0"/>
                <a:lumOff val="0"/>
                <a:alphaOff val="0"/>
                <a:shade val="55000"/>
                <a:satMod val="150000"/>
              </a:schemeClr>
            </a:gs>
            <a:gs pos="92000">
              <a:schemeClr val="accent4">
                <a:hueOff val="0"/>
                <a:satOff val="0"/>
                <a:lumOff val="0"/>
                <a:alphaOff val="0"/>
                <a:tint val="98000"/>
                <a:shade val="90000"/>
                <a:sat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90000"/>
                <a:shade val="97000"/>
                <a:satMod val="128000"/>
              </a:schemeClr>
            </a:gs>
          </a:gsLst>
          <a:lin ang="5400000" scaled="1"/>
        </a:gradFill>
        <a:ln>
          <a:noFill/>
        </a:ln>
        <a:effectLst>
          <a:outerShdw blurRad="39000" dist="25400" dir="5400000" rotWithShape="0">
            <a:schemeClr val="accent4">
              <a:hueOff val="0"/>
              <a:satOff val="0"/>
              <a:lumOff val="0"/>
              <a:alphaOff val="0"/>
              <a:shade val="33000"/>
              <a:alpha val="83000"/>
            </a:scheme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003" tIns="0" rIns="240003" bIns="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2200" b="1" kern="1200" baseline="0" dirty="0" smtClean="0"/>
            <a:t>II) Les choix effectués</a:t>
          </a:r>
          <a:endParaRPr lang="fr-FR" sz="2200" kern="1200" dirty="0"/>
        </a:p>
      </dsp:txBody>
      <dsp:txXfrm>
        <a:off x="485251" y="41261"/>
        <a:ext cx="6286276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wmf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fr-FR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DejaVu Sans" charset="0"/>
                <a:cs typeface="DejaVu Sans" charset="0"/>
              </a:defRPr>
            </a:lvl1pPr>
          </a:lstStyle>
          <a:p>
            <a:endParaRPr lang="fr-FR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DejaVu Sans" charset="0"/>
                <a:cs typeface="DejaVu Sans" charset="0"/>
              </a:defRPr>
            </a:lvl1pPr>
          </a:lstStyle>
          <a:p>
            <a:endParaRPr lang="fr-FR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DejaVu Sans" charset="0"/>
                <a:cs typeface="DejaVu Sans" charset="0"/>
              </a:defRPr>
            </a:lvl1pPr>
          </a:lstStyle>
          <a:p>
            <a:endParaRPr lang="fr-FR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DejaVu Sans" charset="0"/>
                <a:cs typeface="DejaVu Sans" charset="0"/>
              </a:defRPr>
            </a:lvl1pPr>
          </a:lstStyle>
          <a:p>
            <a:fld id="{AC2A616B-2132-4399-97D8-F2637D1C930A}" type="slidenum">
              <a:rPr lang="fr-FR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10516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350CE27-006F-443D-9EDE-21C1343A256A}" type="slidenum">
              <a:rPr lang="fr-FR"/>
              <a:pPr/>
              <a:t>1</a:t>
            </a:fld>
            <a:endParaRPr lang="fr-FR"/>
          </a:p>
        </p:txBody>
      </p:sp>
      <p:sp>
        <p:nvSpPr>
          <p:cNvPr id="2560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A18FC22-CC2E-4242-99E6-1F9095D86E6E}" type="slidenum">
              <a:rPr lang="fr-FR"/>
              <a:pPr/>
              <a:t>10</a:t>
            </a:fld>
            <a:endParaRPr lang="fr-FR"/>
          </a:p>
        </p:txBody>
      </p:sp>
      <p:sp>
        <p:nvSpPr>
          <p:cNvPr id="307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284495D-3C41-4BD8-B80A-2FE2FD66A448}" type="slidenum">
              <a:rPr lang="fr-FR"/>
              <a:pPr/>
              <a:t>11</a:t>
            </a:fld>
            <a:endParaRPr lang="fr-FR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A4FD844-3B11-4D95-B9DF-72A301671DED}" type="slidenum">
              <a:rPr lang="fr-FR"/>
              <a:pPr/>
              <a:t>12</a:t>
            </a:fld>
            <a:endParaRPr lang="fr-FR"/>
          </a:p>
        </p:txBody>
      </p:sp>
      <p:sp>
        <p:nvSpPr>
          <p:cNvPr id="3276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7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64598E-9C27-4D4A-9981-C6DFFEA8D300}" type="slidenum">
              <a:rPr lang="fr-FR"/>
              <a:pPr/>
              <a:t>13</a:t>
            </a:fld>
            <a:endParaRPr lang="fr-FR"/>
          </a:p>
        </p:txBody>
      </p:sp>
      <p:sp>
        <p:nvSpPr>
          <p:cNvPr id="3481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64598E-9C27-4D4A-9981-C6DFFEA8D300}" type="slidenum">
              <a:rPr lang="fr-FR"/>
              <a:pPr/>
              <a:t>14</a:t>
            </a:fld>
            <a:endParaRPr lang="fr-FR"/>
          </a:p>
        </p:txBody>
      </p:sp>
      <p:sp>
        <p:nvSpPr>
          <p:cNvPr id="3481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64598E-9C27-4D4A-9981-C6DFFEA8D300}" type="slidenum">
              <a:rPr lang="fr-FR"/>
              <a:pPr/>
              <a:t>15</a:t>
            </a:fld>
            <a:endParaRPr lang="fr-FR"/>
          </a:p>
        </p:txBody>
      </p:sp>
      <p:sp>
        <p:nvSpPr>
          <p:cNvPr id="3481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64598E-9C27-4D4A-9981-C6DFFEA8D300}" type="slidenum">
              <a:rPr lang="fr-FR"/>
              <a:pPr/>
              <a:t>16</a:t>
            </a:fld>
            <a:endParaRPr lang="fr-FR"/>
          </a:p>
        </p:txBody>
      </p:sp>
      <p:sp>
        <p:nvSpPr>
          <p:cNvPr id="3481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481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DA8FD5B-B081-42AC-A961-0C3B7210011A}" type="slidenum">
              <a:rPr lang="fr-FR"/>
              <a:pPr/>
              <a:t>17</a:t>
            </a:fld>
            <a:endParaRPr lang="fr-FR"/>
          </a:p>
        </p:txBody>
      </p:sp>
      <p:sp>
        <p:nvSpPr>
          <p:cNvPr id="4710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284495D-3C41-4BD8-B80A-2FE2FD66A448}" type="slidenum">
              <a:rPr lang="fr-FR"/>
              <a:pPr/>
              <a:t>2</a:t>
            </a:fld>
            <a:endParaRPr lang="fr-FR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284495D-3C41-4BD8-B80A-2FE2FD66A448}" type="slidenum">
              <a:rPr lang="fr-FR"/>
              <a:pPr/>
              <a:t>3</a:t>
            </a:fld>
            <a:endParaRPr lang="fr-FR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14D827E-7D87-4BCF-8ECA-53F10CB7BDC3}" type="slidenum">
              <a:rPr lang="fr-FR"/>
              <a:pPr/>
              <a:t>4</a:t>
            </a:fld>
            <a:endParaRPr lang="fr-FR"/>
          </a:p>
        </p:txBody>
      </p:sp>
      <p:sp>
        <p:nvSpPr>
          <p:cNvPr id="2764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284495D-3C41-4BD8-B80A-2FE2FD66A448}" type="slidenum">
              <a:rPr lang="fr-FR"/>
              <a:pPr/>
              <a:t>5</a:t>
            </a:fld>
            <a:endParaRPr lang="fr-FR"/>
          </a:p>
        </p:txBody>
      </p:sp>
      <p:sp>
        <p:nvSpPr>
          <p:cNvPr id="266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9723D77-D3CB-4812-9AD1-EFF5D2AD6A1F}" type="slidenum">
              <a:rPr lang="fr-FR"/>
              <a:pPr/>
              <a:t>6</a:t>
            </a:fld>
            <a:endParaRPr lang="fr-FR"/>
          </a:p>
        </p:txBody>
      </p:sp>
      <p:sp>
        <p:nvSpPr>
          <p:cNvPr id="296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9723D77-D3CB-4812-9AD1-EFF5D2AD6A1F}" type="slidenum">
              <a:rPr lang="fr-FR"/>
              <a:pPr/>
              <a:t>7</a:t>
            </a:fld>
            <a:endParaRPr lang="fr-FR"/>
          </a:p>
        </p:txBody>
      </p:sp>
      <p:sp>
        <p:nvSpPr>
          <p:cNvPr id="296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A18FC22-CC2E-4242-99E6-1F9095D86E6E}" type="slidenum">
              <a:rPr lang="fr-FR"/>
              <a:pPr/>
              <a:t>8</a:t>
            </a:fld>
            <a:endParaRPr lang="fr-FR"/>
          </a:p>
        </p:txBody>
      </p:sp>
      <p:sp>
        <p:nvSpPr>
          <p:cNvPr id="307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A18FC22-CC2E-4242-99E6-1F9095D86E6E}" type="slidenum">
              <a:rPr lang="fr-FR"/>
              <a:pPr/>
              <a:t>9</a:t>
            </a:fld>
            <a:endParaRPr lang="fr-FR"/>
          </a:p>
        </p:txBody>
      </p:sp>
      <p:sp>
        <p:nvSpPr>
          <p:cNvPr id="3072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5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2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721225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940182" y="0"/>
            <a:ext cx="7140443" cy="7559675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0794" tIns="50397" rIns="100794" bIns="50397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16200000">
            <a:off x="-839655" y="3779838"/>
            <a:ext cx="7559675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100794" tIns="50397" rIns="100794" bIns="50397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re 11"/>
          <p:cNvSpPr>
            <a:spLocks noGrp="1"/>
          </p:cNvSpPr>
          <p:nvPr>
            <p:ph type="ctrTitle"/>
          </p:nvPr>
        </p:nvSpPr>
        <p:spPr>
          <a:xfrm>
            <a:off x="3711738" y="587975"/>
            <a:ext cx="5628349" cy="3161624"/>
          </a:xfrm>
        </p:spPr>
        <p:txBody>
          <a:bodyPr lIns="50397" tIns="0" rIns="50397">
            <a:noAutofit/>
          </a:bodyPr>
          <a:lstStyle>
            <a:lvl1pPr algn="r">
              <a:defRPr sz="4600" b="1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25" name="Sous-titre 24"/>
          <p:cNvSpPr>
            <a:spLocks noGrp="1"/>
          </p:cNvSpPr>
          <p:nvPr>
            <p:ph type="subTitle" idx="1"/>
          </p:nvPr>
        </p:nvSpPr>
        <p:spPr>
          <a:xfrm>
            <a:off x="3698039" y="3902045"/>
            <a:ext cx="5638688" cy="1213922"/>
          </a:xfrm>
        </p:spPr>
        <p:txBody>
          <a:bodyPr lIns="50397" tIns="0" rIns="50397" bIns="0"/>
          <a:lstStyle>
            <a:lvl1pPr marL="0" indent="0" algn="r">
              <a:buNone/>
              <a:defRPr sz="2400">
                <a:solidFill>
                  <a:srgbClr val="FFFFFF"/>
                </a:solidFill>
                <a:effectLst/>
              </a:defRPr>
            </a:lvl1pPr>
            <a:lvl2pPr marL="503972" indent="0" algn="ctr">
              <a:buNone/>
            </a:lvl2pPr>
            <a:lvl3pPr marL="1007943" indent="0" algn="ctr">
              <a:buNone/>
            </a:lvl3pPr>
            <a:lvl4pPr marL="1511915" indent="0" algn="ctr">
              <a:buNone/>
            </a:lvl4pPr>
            <a:lvl5pPr marL="2015886" indent="0" algn="ctr">
              <a:buNone/>
            </a:lvl5pPr>
            <a:lvl6pPr marL="2519858" indent="0" algn="ctr">
              <a:buNone/>
            </a:lvl6pPr>
            <a:lvl7pPr marL="3023829" indent="0" algn="ctr">
              <a:buNone/>
            </a:lvl7pPr>
            <a:lvl8pPr marL="3527801" indent="0" algn="ctr">
              <a:buNone/>
            </a:lvl8pPr>
            <a:lvl9pPr marL="4031772" indent="0" algn="ctr">
              <a:buNone/>
            </a:lvl9pPr>
            <a:extLst/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31" name="Espace réservé de la date 30"/>
          <p:cNvSpPr>
            <a:spLocks noGrp="1"/>
          </p:cNvSpPr>
          <p:nvPr>
            <p:ph type="dt" sz="half" idx="10"/>
          </p:nvPr>
        </p:nvSpPr>
        <p:spPr>
          <a:xfrm>
            <a:off x="6472616" y="7228921"/>
            <a:ext cx="2207578" cy="250117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18" name="Espace réservé du pied de page 17"/>
          <p:cNvSpPr>
            <a:spLocks noGrp="1"/>
          </p:cNvSpPr>
          <p:nvPr>
            <p:ph type="ftr" sz="quarter" idx="11"/>
          </p:nvPr>
        </p:nvSpPr>
        <p:spPr>
          <a:xfrm>
            <a:off x="3108193" y="7228921"/>
            <a:ext cx="3227610" cy="251989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8688127" y="7227049"/>
            <a:ext cx="648600" cy="251989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36D30DD6-C3CB-4F7B-A757-56B2A43EC41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8D1EAD2-74C4-4E10-BA30-BA21472B1311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7224448" y="303087"/>
            <a:ext cx="1680104" cy="6450223"/>
          </a:xfrm>
        </p:spPr>
        <p:txBody>
          <a:bodyPr vert="eaVert" anchor="t"/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504031" y="302742"/>
            <a:ext cx="6636411" cy="6450223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677410" y="7228921"/>
            <a:ext cx="2207578" cy="250117"/>
          </a:xfrm>
        </p:spPr>
        <p:txBody>
          <a:bodyPr/>
          <a:lstStyle>
            <a:extLst/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504031" y="7227049"/>
            <a:ext cx="4032250" cy="251989"/>
          </a:xfrm>
        </p:spPr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6895147" y="7223690"/>
            <a:ext cx="648600" cy="25198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DED3461D-B80C-4EB9-BA34-59EFFA575817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re. Texte et 2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half" idx="1"/>
          </p:nvPr>
        </p:nvSpPr>
        <p:spPr>
          <a:xfrm>
            <a:off x="503238" y="1768475"/>
            <a:ext cx="4457700" cy="49879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2"/>
          </p:nvPr>
        </p:nvSpPr>
        <p:spPr>
          <a:xfrm>
            <a:off x="5113338" y="1768475"/>
            <a:ext cx="4459287" cy="241776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3"/>
          </p:nvPr>
        </p:nvSpPr>
        <p:spPr>
          <a:xfrm>
            <a:off x="5113338" y="4338638"/>
            <a:ext cx="4459287" cy="2417762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0"/>
          </p:nvPr>
        </p:nvSpPr>
        <p:spPr>
          <a:xfrm>
            <a:off x="50323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idx="11"/>
          </p:nvPr>
        </p:nvSpPr>
        <p:spPr>
          <a:xfrm>
            <a:off x="3448050" y="6886575"/>
            <a:ext cx="3194050" cy="519113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idx="12"/>
          </p:nvPr>
        </p:nvSpPr>
        <p:spPr>
          <a:xfrm>
            <a:off x="722788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fld id="{E5650CA6-C9B3-476C-8AD0-39A427D64DB4}" type="slidenum">
              <a:rPr lang="fr-FR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re. Image de la bibliothèque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'image de la bibliothèque 2"/>
          <p:cNvSpPr>
            <a:spLocks noGrp="1"/>
          </p:cNvSpPr>
          <p:nvPr>
            <p:ph type="clipArt" sz="half" idx="1"/>
          </p:nvPr>
        </p:nvSpPr>
        <p:spPr>
          <a:xfrm>
            <a:off x="503238" y="1768475"/>
            <a:ext cx="4457700" cy="4987925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113338" y="1768475"/>
            <a:ext cx="4459287" cy="49879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idx="10"/>
          </p:nvPr>
        </p:nvSpPr>
        <p:spPr>
          <a:xfrm>
            <a:off x="50323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idx="11"/>
          </p:nvPr>
        </p:nvSpPr>
        <p:spPr>
          <a:xfrm>
            <a:off x="3448050" y="6886575"/>
            <a:ext cx="3194050" cy="519113"/>
          </a:xfrm>
        </p:spPr>
        <p:txBody>
          <a:bodyPr/>
          <a:lstStyle>
            <a:lvl1pPr>
              <a:defRPr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idx="12"/>
          </p:nvPr>
        </p:nvSpPr>
        <p:spPr>
          <a:xfrm>
            <a:off x="7227888" y="6886575"/>
            <a:ext cx="2346325" cy="519113"/>
          </a:xfrm>
        </p:spPr>
        <p:txBody>
          <a:bodyPr/>
          <a:lstStyle>
            <a:lvl1pPr>
              <a:defRPr/>
            </a:lvl1pPr>
          </a:lstStyle>
          <a:p>
            <a:fld id="{906A6876-2EEB-4B50-B102-373FC48E07FB}" type="slidenum">
              <a:rPr lang="fr-FR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1073815A-9D46-4BC0-BD90-68B1A348A8F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76073" y="3110554"/>
            <a:ext cx="6896241" cy="1501435"/>
          </a:xfrm>
        </p:spPr>
        <p:txBody>
          <a:bodyPr tIns="0" anchor="t"/>
          <a:lstStyle>
            <a:lvl1pPr algn="r">
              <a:buNone/>
              <a:defRPr sz="4600" b="1" cap="all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76073" y="2099910"/>
            <a:ext cx="6896241" cy="819579"/>
          </a:xfrm>
        </p:spPr>
        <p:txBody>
          <a:bodyPr anchor="b"/>
          <a:lstStyle>
            <a:lvl1pPr marL="0" indent="0" algn="r">
              <a:buNone/>
              <a:defRPr sz="2200">
                <a:solidFill>
                  <a:schemeClr val="tx1"/>
                </a:solidFill>
                <a:effectLst/>
              </a:defRPr>
            </a:lvl1pPr>
            <a:lvl2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5208144" y="7227669"/>
            <a:ext cx="2207578" cy="250117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913112" y="7227669"/>
            <a:ext cx="3192198" cy="251989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423714" y="7225797"/>
            <a:ext cx="648600" cy="251989"/>
          </a:xfrm>
        </p:spPr>
        <p:txBody>
          <a:bodyPr/>
          <a:lstStyle>
            <a:extLst/>
          </a:lstStyle>
          <a:p>
            <a:fld id="{BE5DB117-6DF4-417A-8100-F7BC26414CD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031" y="352785"/>
            <a:ext cx="7983855" cy="1259946"/>
          </a:xfrm>
        </p:spPr>
        <p:txBody>
          <a:bodyPr/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3881041" cy="4989036"/>
          </a:xfrm>
        </p:spPr>
        <p:txBody>
          <a:bodyPr anchor="t"/>
          <a:lstStyle>
            <a:lvl1pPr>
              <a:defRPr sz="31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06845" y="1763925"/>
            <a:ext cx="3881041" cy="4989036"/>
          </a:xfrm>
        </p:spPr>
        <p:txBody>
          <a:bodyPr anchor="t"/>
          <a:lstStyle>
            <a:lvl1pPr>
              <a:defRPr sz="3100"/>
            </a:lvl1pPr>
            <a:lvl2pPr>
              <a:defRPr sz="26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CA4ED00-4BD7-431F-B6E2-9C78D07DDC7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031" y="352785"/>
            <a:ext cx="7983855" cy="1259946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04031" y="6467722"/>
            <a:ext cx="3881041" cy="503978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2000" b="1">
                <a:solidFill>
                  <a:schemeClr val="tx2"/>
                </a:solidFill>
                <a:effectLst/>
              </a:defRPr>
            </a:lvl1pPr>
            <a:lvl2pPr>
              <a:buNone/>
              <a:defRPr sz="2200" b="1"/>
            </a:lvl2pPr>
            <a:lvl3pPr>
              <a:buNone/>
              <a:defRPr sz="2000" b="1"/>
            </a:lvl3pPr>
            <a:lvl4pPr>
              <a:buNone/>
              <a:defRPr sz="1800" b="1"/>
            </a:lvl4pPr>
            <a:lvl5pPr>
              <a:buNone/>
              <a:defRPr sz="1800" b="1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06845" y="6467722"/>
            <a:ext cx="3881041" cy="503978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2000" b="1">
                <a:solidFill>
                  <a:schemeClr val="tx2"/>
                </a:solidFill>
                <a:effectLst/>
              </a:defRPr>
            </a:lvl1pPr>
            <a:lvl2pPr>
              <a:buNone/>
              <a:defRPr sz="2200" b="1"/>
            </a:lvl2pPr>
            <a:lvl3pPr>
              <a:buNone/>
              <a:defRPr sz="2000" b="1"/>
            </a:lvl3pPr>
            <a:lvl4pPr>
              <a:buNone/>
              <a:defRPr sz="1800" b="1"/>
            </a:lvl4pPr>
            <a:lvl5pPr>
              <a:buNone/>
              <a:defRPr sz="1800" b="1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504031" y="1886987"/>
            <a:ext cx="3881041" cy="4535805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06845" y="1886987"/>
            <a:ext cx="3881041" cy="4535805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4E1AF1A3-F712-4997-9786-8FE1F968713E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031" y="352785"/>
            <a:ext cx="7983855" cy="1259946"/>
          </a:xfrm>
        </p:spPr>
        <p:txBody>
          <a:bodyPr/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390796C4-C237-4639-879D-85C34DF4823C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0E1E80F-0CF4-4CCA-97E6-E491000730B0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4031" y="251989"/>
            <a:ext cx="6502003" cy="1293544"/>
          </a:xfrm>
        </p:spPr>
        <p:txBody>
          <a:bodyPr wrap="square" anchor="b"/>
          <a:lstStyle>
            <a:lvl1pPr algn="l">
              <a:buNone/>
              <a:defRPr lang="en-US" sz="2600" baseline="0" smtClean="0"/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504031" y="1650624"/>
            <a:ext cx="6502003" cy="664158"/>
          </a:xfrm>
        </p:spPr>
        <p:txBody>
          <a:bodyPr rot="0" spcFirstLastPara="0" vertOverflow="overflow" horzOverflow="overflow" vert="horz" wrap="square" lIns="50397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500"/>
            </a:lvl1pPr>
            <a:lvl2pPr>
              <a:buNone/>
              <a:defRPr sz="1300"/>
            </a:lvl2pPr>
            <a:lvl3pPr>
              <a:buNone/>
              <a:defRPr sz="1100"/>
            </a:lvl3pPr>
            <a:lvl4pPr>
              <a:buNone/>
              <a:defRPr sz="1000"/>
            </a:lvl4pPr>
            <a:lvl5pPr>
              <a:buNone/>
              <a:defRPr sz="1000"/>
            </a:lvl5pPr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504031" y="2351899"/>
            <a:ext cx="7980495" cy="4819047"/>
          </a:xfrm>
        </p:spPr>
        <p:txBody>
          <a:bodyPr/>
          <a:lstStyle>
            <a:lvl1pPr>
              <a:defRPr sz="3500"/>
            </a:lvl1pPr>
            <a:lvl2pPr>
              <a:defRPr sz="3100"/>
            </a:lvl2pPr>
            <a:lvl3pPr>
              <a:defRPr sz="2600"/>
            </a:lvl3pPr>
            <a:lvl4pPr>
              <a:defRPr sz="2200"/>
            </a:lvl4pPr>
            <a:lvl5pPr>
              <a:defRPr sz="2200"/>
            </a:lvl5pPr>
            <a:extLst/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CB3E0A2-67CA-4CF2-B87B-116BAEACD968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659219" y="1107461"/>
            <a:ext cx="4761979" cy="475381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657827" y="1101010"/>
            <a:ext cx="4761979" cy="475381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0794" tIns="50397" rIns="100794" bIns="50397"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41106" y="1259946"/>
            <a:ext cx="3780234" cy="2267903"/>
          </a:xfrm>
        </p:spPr>
        <p:txBody>
          <a:bodyPr vert="horz" anchor="b"/>
          <a:lstStyle>
            <a:lvl1pPr algn="l">
              <a:buNone/>
              <a:defRPr sz="33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5941106" y="3619598"/>
            <a:ext cx="3780234" cy="2116709"/>
          </a:xfrm>
        </p:spPr>
        <p:txBody>
          <a:bodyPr rot="0" spcFirstLastPara="0" vertOverflow="overflow" horzOverflow="overflow" vert="horz" wrap="square" lIns="90715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500" baseline="0">
                <a:solidFill>
                  <a:schemeClr val="tx1"/>
                </a:solidFill>
              </a:defRPr>
            </a:lvl1pPr>
            <a:lvl2pPr>
              <a:defRPr sz="13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3197FA1-065D-498E-8F08-ADA50725B7D5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0" name="Espace réservé pour une image  9"/>
          <p:cNvSpPr>
            <a:spLocks noGrp="1"/>
          </p:cNvSpPr>
          <p:nvPr>
            <p:ph type="pic" idx="1"/>
          </p:nvPr>
        </p:nvSpPr>
        <p:spPr>
          <a:xfrm>
            <a:off x="731663" y="1147512"/>
            <a:ext cx="4637088" cy="4636601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500"/>
            </a:lvl1pPr>
            <a:extLst/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988557" y="0"/>
            <a:ext cx="1092068" cy="7559675"/>
          </a:xfrm>
          <a:prstGeom prst="rect">
            <a:avLst/>
          </a:prstGeom>
          <a:blipFill>
            <a:blip r:embed="rId15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00794" tIns="50397" rIns="100794" bIns="50397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Espace réservé du titre 2"/>
          <p:cNvSpPr>
            <a:spLocks noGrp="1"/>
          </p:cNvSpPr>
          <p:nvPr>
            <p:ph type="title"/>
          </p:nvPr>
        </p:nvSpPr>
        <p:spPr>
          <a:xfrm>
            <a:off x="504031" y="352785"/>
            <a:ext cx="7980495" cy="1259946"/>
          </a:xfrm>
          <a:prstGeom prst="rect">
            <a:avLst/>
          </a:prstGeom>
        </p:spPr>
        <p:txBody>
          <a:bodyPr vert="horz" lIns="50397" tIns="0" rIns="50397" bIns="0" anchor="b" anchorCtr="0">
            <a:normAutofit/>
          </a:bodyPr>
          <a:lstStyle>
            <a:extLst/>
          </a:lstStyle>
          <a:p>
            <a:r>
              <a:rPr kumimoji="0" lang="fr-FR" smtClean="0"/>
              <a:t>Cliquez pour modifier le style du titre</a:t>
            </a:r>
            <a:endParaRPr kumimoji="0" lang="en-US"/>
          </a:p>
        </p:txBody>
      </p:sp>
      <p:sp>
        <p:nvSpPr>
          <p:cNvPr id="31" name="Espace réservé du texte 30"/>
          <p:cNvSpPr>
            <a:spLocks noGrp="1"/>
          </p:cNvSpPr>
          <p:nvPr>
            <p:ph type="body" idx="1"/>
          </p:nvPr>
        </p:nvSpPr>
        <p:spPr>
          <a:xfrm>
            <a:off x="504031" y="1774083"/>
            <a:ext cx="7980495" cy="5342170"/>
          </a:xfrm>
          <a:prstGeom prst="rect">
            <a:avLst/>
          </a:prstGeom>
        </p:spPr>
        <p:txBody>
          <a:bodyPr vert="horz" lIns="100794" tIns="50397" rIns="100794" bIns="50397">
            <a:normAutofit/>
          </a:bodyPr>
          <a:lstStyle>
            <a:extLst/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27" name="Espace réservé de la date 26"/>
          <p:cNvSpPr>
            <a:spLocks noGrp="1"/>
          </p:cNvSpPr>
          <p:nvPr>
            <p:ph type="dt" sz="half" idx="2"/>
          </p:nvPr>
        </p:nvSpPr>
        <p:spPr>
          <a:xfrm>
            <a:off x="4680849" y="7228921"/>
            <a:ext cx="2207578" cy="250117"/>
          </a:xfrm>
          <a:prstGeom prst="rect">
            <a:avLst/>
          </a:prstGeom>
        </p:spPr>
        <p:txBody>
          <a:bodyPr vert="horz" lIns="100794" tIns="0" rIns="100794" bIns="0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504031" y="7228921"/>
            <a:ext cx="4032250" cy="251989"/>
          </a:xfrm>
          <a:prstGeom prst="rect">
            <a:avLst/>
          </a:prstGeom>
        </p:spPr>
        <p:txBody>
          <a:bodyPr vert="horz" lIns="100794" tIns="0" rIns="100794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fr-FR"/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4"/>
          </p:nvPr>
        </p:nvSpPr>
        <p:spPr>
          <a:xfrm>
            <a:off x="6891787" y="7227049"/>
            <a:ext cx="648600" cy="251989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10B99F66-8B36-47D4-8D20-1A0CB2A02587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</p:sldLayoutIdLst>
  <p:txStyles>
    <p:titleStyle>
      <a:lvl1pPr algn="l" rtl="0" eaLnBrk="1" latinLnBrk="0" hangingPunct="1">
        <a:spcBef>
          <a:spcPct val="0"/>
        </a:spcBef>
        <a:buNone/>
        <a:defRPr kumimoji="0" sz="42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302383" indent="-302383" algn="l" rtl="0" eaLnBrk="1" latinLnBrk="0" hangingPunct="1">
        <a:spcBef>
          <a:spcPts val="661"/>
        </a:spcBef>
        <a:buClr>
          <a:schemeClr val="tx2"/>
        </a:buClr>
        <a:buSzPct val="73000"/>
        <a:buFont typeface="Wingdings 2"/>
        <a:buChar char=""/>
        <a:defRPr kumimoji="0" sz="29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74528" indent="-251986" algn="l" rtl="0" eaLnBrk="1" latinLnBrk="0" hangingPunct="1">
        <a:spcBef>
          <a:spcPts val="551"/>
        </a:spcBef>
        <a:buClr>
          <a:schemeClr val="accent4"/>
        </a:buClr>
        <a:buSzPct val="80000"/>
        <a:buFont typeface="Wingdings 2"/>
        <a:buChar char=""/>
        <a:defRPr kumimoji="0" sz="25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836593" indent="-251986" algn="l" rtl="0" eaLnBrk="1" latinLnBrk="0" hangingPunct="1">
        <a:spcBef>
          <a:spcPts val="441"/>
        </a:spcBef>
        <a:buClr>
          <a:schemeClr val="accent4"/>
        </a:buClr>
        <a:buSzPct val="60000"/>
        <a:buFont typeface="Wingdings"/>
        <a:buChar char="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108737" indent="-251986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2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411120" indent="-251986" algn="l" rtl="0" eaLnBrk="1" latinLnBrk="0" hangingPunct="1">
        <a:spcBef>
          <a:spcPts val="441"/>
        </a:spcBef>
        <a:buClr>
          <a:schemeClr val="accent4"/>
        </a:buClr>
        <a:buSzPct val="70000"/>
        <a:buFont typeface="Wingdings"/>
        <a:buChar char="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22788" indent="-201589" algn="l" rtl="0" eaLnBrk="1" latinLnBrk="0" hangingPunct="1">
        <a:spcBef>
          <a:spcPts val="441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844536" indent="-201589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036045" indent="-201589" algn="l" rtl="0" eaLnBrk="1" latinLnBrk="0" hangingPunct="1">
        <a:spcBef>
          <a:spcPts val="331"/>
        </a:spcBef>
        <a:buClr>
          <a:schemeClr val="accent4"/>
        </a:buClr>
        <a:buSzPct val="100000"/>
        <a:buChar char="•"/>
        <a:defRPr kumimoji="0" sz="18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267872" indent="-201589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13.xml"/><Relationship Id="rId7" Type="http://schemas.openxmlformats.org/officeDocument/2006/relationships/diagramQuickStyle" Target="../diagrams/quickStyle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ctrTitle"/>
          </p:nvPr>
        </p:nvSpPr>
        <p:spPr>
          <a:xfrm>
            <a:off x="3744168" y="1187549"/>
            <a:ext cx="5628349" cy="3161624"/>
          </a:xfrm>
        </p:spPr>
        <p:txBody>
          <a:bodyPr/>
          <a:lstStyle/>
          <a:p>
            <a:r>
              <a:rPr lang="fr-FR" sz="6000" dirty="0" smtClean="0"/>
              <a:t>PROJET ETHER</a:t>
            </a:r>
            <a:br>
              <a:rPr lang="fr-FR" sz="6000" dirty="0" smtClean="0"/>
            </a:br>
            <a:r>
              <a:rPr lang="fr-FR" sz="2000" dirty="0"/>
              <a:t/>
            </a:r>
            <a:br>
              <a:rPr lang="fr-FR" sz="2000" dirty="0"/>
            </a:br>
            <a:r>
              <a:rPr lang="fr-FR" sz="6000" dirty="0" smtClean="0"/>
              <a:t>REPORTING 2</a:t>
            </a:r>
            <a:endParaRPr lang="fr-FR" sz="6000" dirty="0"/>
          </a:p>
        </p:txBody>
      </p:sp>
      <p:sp>
        <p:nvSpPr>
          <p:cNvPr id="11" name="Sous-titre 10"/>
          <p:cNvSpPr>
            <a:spLocks noGrp="1"/>
          </p:cNvSpPr>
          <p:nvPr>
            <p:ph type="subTitle" idx="1"/>
          </p:nvPr>
        </p:nvSpPr>
        <p:spPr>
          <a:xfrm>
            <a:off x="3744168" y="6516141"/>
            <a:ext cx="5638688" cy="720080"/>
          </a:xfrm>
        </p:spPr>
        <p:txBody>
          <a:bodyPr/>
          <a:lstStyle/>
          <a:p>
            <a:r>
              <a:rPr lang="fr-FR" dirty="0" smtClean="0"/>
              <a:t>Jeudi 16 février 2012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76" y="252974"/>
            <a:ext cx="1656184" cy="165618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503809" y="1979637"/>
            <a:ext cx="7920880" cy="5184576"/>
          </a:xfrm>
          <a:ln/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fr-FR" dirty="0" smtClean="0"/>
              <a:t>Hébergé par Google Code</a:t>
            </a: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marL="0" indent="0" algn="just">
              <a:buNone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Grâce à « </a:t>
            </a:r>
            <a:r>
              <a:rPr lang="fr-FR" dirty="0" err="1" smtClean="0"/>
              <a:t>project-hosting</a:t>
            </a:r>
            <a:r>
              <a:rPr lang="fr-FR" dirty="0" smtClean="0"/>
              <a:t> »</a:t>
            </a: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Accessible à l’adresse suivante : </a:t>
            </a:r>
          </a:p>
          <a:p>
            <a:pPr marL="0" indent="0" algn="just">
              <a:buNone/>
            </a:pPr>
            <a:r>
              <a:rPr lang="fr-FR" dirty="0" smtClean="0"/>
              <a:t>http</a:t>
            </a:r>
            <a:r>
              <a:rPr lang="fr-FR" dirty="0"/>
              <a:t>://code.google.com/p/projet-ether/</a:t>
            </a: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69797311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4208" y="2555701"/>
            <a:ext cx="4102309" cy="982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3930" y="3647231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0412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102814128"/>
              </p:ext>
            </p:extLst>
          </p:nvPr>
        </p:nvGraphicFramePr>
        <p:xfrm>
          <a:off x="575816" y="2195661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38808">
            <a:norm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fr-FR" sz="6000" dirty="0"/>
              <a:t>Sommaire</a:t>
            </a:r>
          </a:p>
        </p:txBody>
      </p:sp>
      <p:sp>
        <p:nvSpPr>
          <p:cNvPr id="2" name="Forme libre 1"/>
          <p:cNvSpPr/>
          <p:nvPr/>
        </p:nvSpPr>
        <p:spPr>
          <a:xfrm>
            <a:off x="268014" y="1860331"/>
            <a:ext cx="7425558" cy="3547241"/>
          </a:xfrm>
          <a:custGeom>
            <a:avLst/>
            <a:gdLst>
              <a:gd name="connsiteX0" fmla="*/ 0 w 7425558"/>
              <a:gd name="connsiteY0" fmla="*/ 0 h 3547241"/>
              <a:gd name="connsiteX1" fmla="*/ 7425558 w 7425558"/>
              <a:gd name="connsiteY1" fmla="*/ 0 h 3547241"/>
              <a:gd name="connsiteX2" fmla="*/ 7409793 w 7425558"/>
              <a:gd name="connsiteY2" fmla="*/ 2963917 h 3547241"/>
              <a:gd name="connsiteX3" fmla="*/ 1434662 w 7425558"/>
              <a:gd name="connsiteY3" fmla="*/ 3011214 h 3547241"/>
              <a:gd name="connsiteX4" fmla="*/ 898634 w 7425558"/>
              <a:gd name="connsiteY4" fmla="*/ 3547241 h 3547241"/>
              <a:gd name="connsiteX5" fmla="*/ 141889 w 7425558"/>
              <a:gd name="connsiteY5" fmla="*/ 2853559 h 3547241"/>
              <a:gd name="connsiteX6" fmla="*/ 0 w 7425558"/>
              <a:gd name="connsiteY6" fmla="*/ 0 h 3547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425558" h="3547241">
                <a:moveTo>
                  <a:pt x="0" y="0"/>
                </a:moveTo>
                <a:lnTo>
                  <a:pt x="7425558" y="0"/>
                </a:lnTo>
                <a:lnTo>
                  <a:pt x="7409793" y="2963917"/>
                </a:lnTo>
                <a:lnTo>
                  <a:pt x="1434662" y="3011214"/>
                </a:lnTo>
                <a:lnTo>
                  <a:pt x="898634" y="3547241"/>
                </a:lnTo>
                <a:lnTo>
                  <a:pt x="141889" y="285355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5194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dir="u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270017184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68" y="2037741"/>
            <a:ext cx="9635970" cy="7075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5 E" pathEditMode="relative" ptsTypes="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3621952287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809" y="2339677"/>
            <a:ext cx="7920880" cy="4608512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03809" y="2051645"/>
            <a:ext cx="7920880" cy="5184576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 algn="just">
              <a:buNone/>
            </a:pPr>
            <a:r>
              <a:rPr lang="fr-FR" dirty="0" smtClean="0"/>
              <a:t>Evènements envoyés par le serveur (traités avec « </a:t>
            </a:r>
            <a:r>
              <a:rPr lang="fr-FR" dirty="0" err="1" smtClean="0"/>
              <a:t>socket.emit</a:t>
            </a:r>
            <a:r>
              <a:rPr lang="fr-FR" dirty="0" smtClean="0"/>
              <a:t>() »)</a:t>
            </a:r>
          </a:p>
          <a:p>
            <a:pPr marL="0" indent="0" algn="just">
              <a:buNone/>
            </a:pPr>
            <a:endParaRPr lang="fr-FR" dirty="0" smtClean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200463"/>
              </p:ext>
            </p:extLst>
          </p:nvPr>
        </p:nvGraphicFramePr>
        <p:xfrm>
          <a:off x="575816" y="3345993"/>
          <a:ext cx="8856984" cy="3602193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428492"/>
                <a:gridCol w="4428492"/>
              </a:tblGrid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Nom associé</a:t>
                      </a:r>
                      <a:endParaRPr lang="fr-FR" sz="2000" dirty="0"/>
                    </a:p>
                  </a:txBody>
                  <a:tcPr anchor="ctr" anchorCtr="1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Paramètres transmis</a:t>
                      </a:r>
                      <a:endParaRPr lang="fr-FR" sz="2000" dirty="0"/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Identification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baseline="0" dirty="0" err="1" smtClean="0"/>
                        <a:t>reussie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Liste des autres participants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Identification</a:t>
                      </a:r>
                      <a:r>
                        <a:rPr lang="fr-FR" sz="2000" baseline="0" dirty="0" smtClean="0"/>
                        <a:t> </a:t>
                      </a:r>
                      <a:r>
                        <a:rPr lang="fr-FR" sz="2000" baseline="0" dirty="0" err="1" smtClean="0"/>
                        <a:t>echouee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/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Connexion</a:t>
                      </a:r>
                      <a:r>
                        <a:rPr lang="fr-FR" sz="2000" baseline="0" dirty="0" smtClean="0"/>
                        <a:t> nouveau participant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Données du participant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Deconnexion</a:t>
                      </a:r>
                      <a:r>
                        <a:rPr lang="fr-FR" sz="2000" dirty="0" smtClean="0"/>
                        <a:t> participant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Clé du participant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Reception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Message</a:t>
                      </a:r>
                      <a:r>
                        <a:rPr lang="fr-FR" sz="2000" baseline="0" dirty="0" smtClean="0"/>
                        <a:t> reçu, Clé de l’émetteur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Reception</a:t>
                      </a:r>
                      <a:r>
                        <a:rPr lang="fr-FR" sz="2000" dirty="0" smtClean="0"/>
                        <a:t> serveur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Message, Clé du destinataire, Succès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2643793116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809" y="2339677"/>
            <a:ext cx="7920880" cy="4608512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03809" y="2051645"/>
            <a:ext cx="7920880" cy="5184576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 algn="just">
              <a:buNone/>
            </a:pPr>
            <a:r>
              <a:rPr lang="fr-FR" dirty="0" smtClean="0"/>
              <a:t>Evènements reçus par le serveur (traités avec « </a:t>
            </a:r>
            <a:r>
              <a:rPr lang="fr-FR" dirty="0" err="1" smtClean="0"/>
              <a:t>socket.on</a:t>
            </a:r>
            <a:r>
              <a:rPr lang="fr-FR" dirty="0" smtClean="0"/>
              <a:t>() »)</a:t>
            </a:r>
          </a:p>
          <a:p>
            <a:pPr marL="0" indent="0" algn="just">
              <a:buNone/>
            </a:pPr>
            <a:endParaRPr lang="fr-FR" dirty="0" smtClean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467752"/>
              </p:ext>
            </p:extLst>
          </p:nvPr>
        </p:nvGraphicFramePr>
        <p:xfrm>
          <a:off x="575816" y="3345993"/>
          <a:ext cx="8856984" cy="3274035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428492"/>
                <a:gridCol w="4428492"/>
              </a:tblGrid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Nom associé</a:t>
                      </a:r>
                      <a:endParaRPr lang="fr-FR" sz="2000" dirty="0"/>
                    </a:p>
                  </a:txBody>
                  <a:tcPr anchor="ctr" anchorCtr="1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Paramètres transmis</a:t>
                      </a:r>
                      <a:endParaRPr lang="fr-FR" sz="2000" dirty="0"/>
                    </a:p>
                  </a:txBody>
                  <a:tcPr anchor="ctr" anchorCtr="1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Identification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Données</a:t>
                      </a:r>
                      <a:r>
                        <a:rPr lang="fr-FR" sz="2000" baseline="0" dirty="0" smtClean="0"/>
                        <a:t> du nouveau participant, Mot de passe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Disconnect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/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Envoi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Message, Clé du destinataire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Reception</a:t>
                      </a:r>
                      <a:r>
                        <a:rPr lang="fr-FR" sz="2000" baseline="0" dirty="0" smtClean="0"/>
                        <a:t> client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Message, Clé de l’émetteur, Succès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14599">
                <a:tc>
                  <a:txBody>
                    <a:bodyPr/>
                    <a:lstStyle/>
                    <a:p>
                      <a:r>
                        <a:rPr lang="fr-FR" sz="2000" dirty="0" err="1" smtClean="0"/>
                        <a:t>Upload</a:t>
                      </a:r>
                      <a:r>
                        <a:rPr lang="fr-FR" sz="2000" dirty="0" smtClean="0"/>
                        <a:t> photo</a:t>
                      </a:r>
                      <a:endParaRPr lang="fr-FR" sz="2000" dirty="0"/>
                    </a:p>
                  </a:txBody>
                  <a:tcPr anchor="ctr">
                    <a:lnR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fr-FR" sz="2000" dirty="0" smtClean="0"/>
                        <a:t>À définir…</a:t>
                      </a:r>
                      <a:endParaRPr lang="fr-FR" sz="2000" dirty="0"/>
                    </a:p>
                  </a:txBody>
                  <a:tcPr anchor="ctr">
                    <a:lnL w="28575" cap="flat" cmpd="sng" algn="ctr">
                      <a:solidFill>
                        <a:schemeClr val="bg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6439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3192749501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809" y="2339677"/>
            <a:ext cx="7920880" cy="4608512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40" y="1907629"/>
            <a:ext cx="9075975" cy="5317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à coins arrondis 3"/>
          <p:cNvSpPr/>
          <p:nvPr/>
        </p:nvSpPr>
        <p:spPr>
          <a:xfrm>
            <a:off x="4032200" y="5701056"/>
            <a:ext cx="1654699" cy="406034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2"/>
            </a:solidFill>
          </a:ln>
          <a:effectLst>
            <a:outerShdw blurRad="50800" dist="76200" dir="282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/>
          <p:cNvSpPr txBox="1"/>
          <p:nvPr/>
        </p:nvSpPr>
        <p:spPr>
          <a:xfrm>
            <a:off x="2808064" y="3180776"/>
            <a:ext cx="4176464" cy="292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Prénom :</a:t>
            </a:r>
          </a:p>
          <a:p>
            <a:endParaRPr lang="fr-FR" dirty="0"/>
          </a:p>
          <a:p>
            <a:r>
              <a:rPr lang="fr-FR" dirty="0" smtClean="0"/>
              <a:t>Nom :</a:t>
            </a:r>
          </a:p>
          <a:p>
            <a:endParaRPr lang="fr-FR" dirty="0"/>
          </a:p>
          <a:p>
            <a:r>
              <a:rPr lang="fr-FR" dirty="0" smtClean="0"/>
              <a:t>        participant                   animateur</a:t>
            </a:r>
          </a:p>
          <a:p>
            <a:endParaRPr lang="fr-FR" dirty="0"/>
          </a:p>
          <a:p>
            <a:r>
              <a:rPr lang="fr-FR" dirty="0" smtClean="0"/>
              <a:t>Mot de passe :</a:t>
            </a:r>
          </a:p>
          <a:p>
            <a:endParaRPr lang="fr-FR" dirty="0" smtClean="0"/>
          </a:p>
          <a:p>
            <a:pPr algn="ctr"/>
            <a:r>
              <a:rPr lang="fr-FR" i="1" dirty="0" smtClean="0">
                <a:solidFill>
                  <a:srgbClr val="FF0000"/>
                </a:solidFill>
              </a:rPr>
              <a:t>Eventuel message d’erreur</a:t>
            </a:r>
            <a:endParaRPr lang="fr-FR" i="1" dirty="0">
              <a:solidFill>
                <a:srgbClr val="FF0000"/>
              </a:solidFill>
            </a:endParaRPr>
          </a:p>
          <a:p>
            <a:pPr algn="ctr"/>
            <a:endParaRPr lang="fr-FR" dirty="0"/>
          </a:p>
          <a:p>
            <a:pPr algn="ctr"/>
            <a:r>
              <a:rPr lang="fr-FR" dirty="0" smtClean="0"/>
              <a:t>Se connecter</a:t>
            </a:r>
          </a:p>
        </p:txBody>
      </p:sp>
      <p:sp>
        <p:nvSpPr>
          <p:cNvPr id="3" name="Rectangle 2"/>
          <p:cNvSpPr/>
          <p:nvPr/>
        </p:nvSpPr>
        <p:spPr>
          <a:xfrm>
            <a:off x="4032200" y="3180776"/>
            <a:ext cx="2664296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3744168" y="3657676"/>
            <a:ext cx="2952328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4536256" y="4764952"/>
            <a:ext cx="2160240" cy="28803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Cadre 4"/>
          <p:cNvSpPr/>
          <p:nvPr/>
        </p:nvSpPr>
        <p:spPr>
          <a:xfrm>
            <a:off x="2880072" y="4188888"/>
            <a:ext cx="360040" cy="383037"/>
          </a:xfrm>
          <a:prstGeom prst="fram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Cadre 10"/>
          <p:cNvSpPr/>
          <p:nvPr/>
        </p:nvSpPr>
        <p:spPr>
          <a:xfrm>
            <a:off x="5184328" y="4188887"/>
            <a:ext cx="360040" cy="383037"/>
          </a:xfrm>
          <a:prstGeom prst="frame">
            <a:avLst/>
          </a:prstGeom>
          <a:solidFill>
            <a:schemeClr val="bg1">
              <a:lumMod val="75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23956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821604107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809" y="2339677"/>
            <a:ext cx="7920880" cy="4608512"/>
          </a:xfrm>
          <a:prstGeom prst="rect">
            <a:avLst/>
          </a:prstGeom>
          <a:ln/>
        </p:spPr>
        <p:txBody>
          <a:bodyPr vert="horz" lIns="100794" tIns="50397" rIns="100794" bIns="50397">
            <a:normAutofit/>
          </a:bodyPr>
          <a:lstStyle>
            <a:lvl1pPr marL="302383" indent="-302383" algn="l" rtl="0" eaLnBrk="1" latinLnBrk="0" hangingPunct="1">
              <a:spcBef>
                <a:spcPts val="661"/>
              </a:spcBef>
              <a:buClr>
                <a:schemeClr val="tx2"/>
              </a:buClr>
              <a:buSzPct val="73000"/>
              <a:buFont typeface="Wingdings 2"/>
              <a:buChar char=""/>
              <a:defRPr kumimoji="0" sz="2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4528" indent="-251986" algn="l" rtl="0" eaLnBrk="1" latinLnBrk="0" hangingPunct="1">
              <a:spcBef>
                <a:spcPts val="551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25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36593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60000"/>
              <a:buFont typeface="Wingdings"/>
              <a:buChar char="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08737" indent="-251986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2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411120" indent="-251986" algn="l" rtl="0" eaLnBrk="1" latinLnBrk="0" hangingPunct="1">
              <a:spcBef>
                <a:spcPts val="441"/>
              </a:spcBef>
              <a:buClr>
                <a:schemeClr val="accent4"/>
              </a:buClr>
              <a:buSzPct val="70000"/>
              <a:buFont typeface="Wingdings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22788" indent="-201589" algn="l" rtl="0" eaLnBrk="1" latinLnBrk="0" hangingPunct="1">
              <a:spcBef>
                <a:spcPts val="441"/>
              </a:spcBef>
              <a:buClr>
                <a:schemeClr val="accent4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844536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80000"/>
              <a:buFont typeface="Wingdings 2"/>
              <a:buChar char="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36045" indent="-201589" algn="l" rtl="0" eaLnBrk="1" latinLnBrk="0" hangingPunct="1">
              <a:spcBef>
                <a:spcPts val="331"/>
              </a:spcBef>
              <a:buClr>
                <a:schemeClr val="accent4"/>
              </a:buClr>
              <a:buSzPct val="100000"/>
              <a:buChar char="•"/>
              <a:defRPr kumimoji="0" sz="1800" kern="1200" baseline="0">
                <a:solidFill>
                  <a:schemeClr val="tx1">
                    <a:tint val="8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67872" indent="-201589" algn="l" rtl="0" eaLnBrk="1" latinLnBrk="0" hangingPunct="1">
              <a:spcBef>
                <a:spcPct val="20000"/>
              </a:spcBef>
              <a:buClr>
                <a:schemeClr val="accent4"/>
              </a:buClr>
              <a:buSzPct val="100000"/>
              <a:buFont typeface="Wingdings"/>
              <a:buChar char="§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40" y="1907629"/>
            <a:ext cx="9075975" cy="5317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503809" y="2411685"/>
            <a:ext cx="9073006" cy="3600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>
            <a:spLocks/>
          </p:cNvSpPr>
          <p:nvPr/>
        </p:nvSpPr>
        <p:spPr>
          <a:xfrm>
            <a:off x="719832" y="2987740"/>
            <a:ext cx="1368152" cy="12152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corbeille</a:t>
            </a:r>
            <a:endParaRPr lang="fr-FR" dirty="0"/>
          </a:p>
        </p:txBody>
      </p:sp>
      <p:sp>
        <p:nvSpPr>
          <p:cNvPr id="8" name="ZoneTexte 7"/>
          <p:cNvSpPr txBox="1">
            <a:spLocks/>
          </p:cNvSpPr>
          <p:nvPr/>
        </p:nvSpPr>
        <p:spPr>
          <a:xfrm>
            <a:off x="4176216" y="3023327"/>
            <a:ext cx="1368152" cy="11680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envoyer à tous</a:t>
            </a:r>
            <a:endParaRPr lang="fr-FR" dirty="0"/>
          </a:p>
        </p:txBody>
      </p:sp>
      <p:sp>
        <p:nvSpPr>
          <p:cNvPr id="9" name="ZoneTexte 8"/>
          <p:cNvSpPr txBox="1">
            <a:spLocks/>
          </p:cNvSpPr>
          <p:nvPr/>
        </p:nvSpPr>
        <p:spPr>
          <a:xfrm>
            <a:off x="7920632" y="3023330"/>
            <a:ext cx="1368152" cy="11677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envoyer aux animateurs</a:t>
            </a:r>
            <a:endParaRPr lang="fr-FR" dirty="0"/>
          </a:p>
        </p:txBody>
      </p:sp>
      <p:sp>
        <p:nvSpPr>
          <p:cNvPr id="10" name="ZoneTexte 9"/>
          <p:cNvSpPr txBox="1">
            <a:spLocks/>
          </p:cNvSpPr>
          <p:nvPr/>
        </p:nvSpPr>
        <p:spPr>
          <a:xfrm>
            <a:off x="756730" y="6363263"/>
            <a:ext cx="1368152" cy="60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M. X</a:t>
            </a:r>
            <a:endParaRPr lang="fr-FR" dirty="0"/>
          </a:p>
        </p:txBody>
      </p:sp>
      <p:sp>
        <p:nvSpPr>
          <p:cNvPr id="11" name="ZoneTexte 10"/>
          <p:cNvSpPr txBox="1">
            <a:spLocks/>
          </p:cNvSpPr>
          <p:nvPr/>
        </p:nvSpPr>
        <p:spPr>
          <a:xfrm>
            <a:off x="2808064" y="6363263"/>
            <a:ext cx="1368152" cy="60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M. Y</a:t>
            </a:r>
            <a:endParaRPr lang="fr-FR" dirty="0"/>
          </a:p>
        </p:txBody>
      </p:sp>
      <p:sp>
        <p:nvSpPr>
          <p:cNvPr id="12" name="ZoneTexte 11"/>
          <p:cNvSpPr txBox="1">
            <a:spLocks/>
          </p:cNvSpPr>
          <p:nvPr/>
        </p:nvSpPr>
        <p:spPr>
          <a:xfrm>
            <a:off x="4969005" y="6376280"/>
            <a:ext cx="1368152" cy="6076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 smtClean="0"/>
              <a:t>Drop zone : M. Z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500840" y="2450419"/>
            <a:ext cx="9075975" cy="321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Ajouter un texte       Ajouter une photo       Ajouter un destinataire      Réglages       Se déconnecter</a:t>
            </a:r>
            <a:endParaRPr lang="fr-FR" sz="1600" dirty="0"/>
          </a:p>
        </p:txBody>
      </p:sp>
      <p:cxnSp>
        <p:nvCxnSpPr>
          <p:cNvPr id="14" name="Connecteur droit 13"/>
          <p:cNvCxnSpPr/>
          <p:nvPr/>
        </p:nvCxnSpPr>
        <p:spPr>
          <a:xfrm>
            <a:off x="2232000" y="2411685"/>
            <a:ext cx="0" cy="36004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>
            <a:off x="4176216" y="2411685"/>
            <a:ext cx="0" cy="36004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6624488" y="2411685"/>
            <a:ext cx="0" cy="36004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7848624" y="2411685"/>
            <a:ext cx="0" cy="36004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1723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>
          <a:xfrm>
            <a:off x="3711738" y="587975"/>
            <a:ext cx="5628349" cy="2903830"/>
          </a:xfrm>
        </p:spPr>
        <p:txBody>
          <a:bodyPr/>
          <a:lstStyle/>
          <a:p>
            <a:r>
              <a:rPr lang="fr-FR" sz="6000" dirty="0" smtClean="0"/>
              <a:t>MERCI</a:t>
            </a:r>
            <a:endParaRPr lang="fr-FR" sz="6000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3744168" y="4787949"/>
            <a:ext cx="5638688" cy="1213922"/>
          </a:xfrm>
        </p:spPr>
        <p:txBody>
          <a:bodyPr/>
          <a:lstStyle/>
          <a:p>
            <a:r>
              <a:rPr lang="fr-FR" dirty="0" smtClean="0"/>
              <a:t>Si vous avez des questions,</a:t>
            </a:r>
          </a:p>
          <a:p>
            <a:r>
              <a:rPr lang="fr-FR" dirty="0" smtClean="0"/>
              <a:t>n’hésitez pas…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38808">
            <a:norm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fr-FR" sz="6000" dirty="0"/>
              <a:t>Sommaire</a:t>
            </a:r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3729293383"/>
              </p:ext>
            </p:extLst>
          </p:nvPr>
        </p:nvGraphicFramePr>
        <p:xfrm>
          <a:off x="575816" y="2195661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2386456841"/>
              </p:ext>
            </p:extLst>
          </p:nvPr>
        </p:nvGraphicFramePr>
        <p:xfrm>
          <a:off x="575816" y="2195661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38808">
            <a:norm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fr-FR" sz="6000" dirty="0"/>
              <a:t>Sommaire</a:t>
            </a:r>
          </a:p>
        </p:txBody>
      </p:sp>
      <p:sp>
        <p:nvSpPr>
          <p:cNvPr id="2" name="Forme libre 1"/>
          <p:cNvSpPr/>
          <p:nvPr/>
        </p:nvSpPr>
        <p:spPr>
          <a:xfrm>
            <a:off x="299258" y="3241964"/>
            <a:ext cx="7331826" cy="3607723"/>
          </a:xfrm>
          <a:custGeom>
            <a:avLst/>
            <a:gdLst>
              <a:gd name="connsiteX0" fmla="*/ 0 w 7331826"/>
              <a:gd name="connsiteY0" fmla="*/ 0 h 3607723"/>
              <a:gd name="connsiteX1" fmla="*/ 864524 w 7331826"/>
              <a:gd name="connsiteY1" fmla="*/ 748145 h 3607723"/>
              <a:gd name="connsiteX2" fmla="*/ 1413164 w 7331826"/>
              <a:gd name="connsiteY2" fmla="*/ 232756 h 3607723"/>
              <a:gd name="connsiteX3" fmla="*/ 7315200 w 7331826"/>
              <a:gd name="connsiteY3" fmla="*/ 199505 h 3607723"/>
              <a:gd name="connsiteX4" fmla="*/ 7331826 w 7331826"/>
              <a:gd name="connsiteY4" fmla="*/ 3524596 h 3607723"/>
              <a:gd name="connsiteX5" fmla="*/ 66502 w 7331826"/>
              <a:gd name="connsiteY5" fmla="*/ 3607723 h 3607723"/>
              <a:gd name="connsiteX6" fmla="*/ 0 w 7331826"/>
              <a:gd name="connsiteY6" fmla="*/ 0 h 3607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331826" h="3607723">
                <a:moveTo>
                  <a:pt x="0" y="0"/>
                </a:moveTo>
                <a:lnTo>
                  <a:pt x="864524" y="748145"/>
                </a:lnTo>
                <a:lnTo>
                  <a:pt x="1413164" y="232756"/>
                </a:lnTo>
                <a:lnTo>
                  <a:pt x="7315200" y="199505"/>
                </a:lnTo>
                <a:lnTo>
                  <a:pt x="7331826" y="3524596"/>
                </a:lnTo>
                <a:lnTo>
                  <a:pt x="66502" y="3607723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1537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dir="u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1417335220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" name="konnectUs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12148" y="2065337"/>
            <a:ext cx="9064668" cy="50988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2015240733"/>
              </p:ext>
            </p:extLst>
          </p:nvPr>
        </p:nvGraphicFramePr>
        <p:xfrm>
          <a:off x="575816" y="2195661"/>
          <a:ext cx="6720417" cy="4480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  <a:ln/>
        </p:spPr>
        <p:txBody>
          <a:bodyPr tIns="38808">
            <a:normAutofit/>
          </a:bodyPr>
          <a:lstStyle/>
          <a:p>
            <a: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fr-FR" sz="6000" dirty="0"/>
              <a:t>Sommaire</a:t>
            </a:r>
          </a:p>
        </p:txBody>
      </p:sp>
      <p:sp>
        <p:nvSpPr>
          <p:cNvPr id="3" name="Forme libre 2"/>
          <p:cNvSpPr/>
          <p:nvPr/>
        </p:nvSpPr>
        <p:spPr>
          <a:xfrm>
            <a:off x="299258" y="1911927"/>
            <a:ext cx="8163098" cy="4887884"/>
          </a:xfrm>
          <a:custGeom>
            <a:avLst/>
            <a:gdLst>
              <a:gd name="connsiteX0" fmla="*/ 49877 w 8163098"/>
              <a:gd name="connsiteY0" fmla="*/ 0 h 4887884"/>
              <a:gd name="connsiteX1" fmla="*/ 8163098 w 8163098"/>
              <a:gd name="connsiteY1" fmla="*/ 16626 h 4887884"/>
              <a:gd name="connsiteX2" fmla="*/ 8129847 w 8163098"/>
              <a:gd name="connsiteY2" fmla="*/ 4854633 h 4887884"/>
              <a:gd name="connsiteX3" fmla="*/ 0 w 8163098"/>
              <a:gd name="connsiteY3" fmla="*/ 4887884 h 4887884"/>
              <a:gd name="connsiteX4" fmla="*/ 16626 w 8163098"/>
              <a:gd name="connsiteY4" fmla="*/ 2809702 h 4887884"/>
              <a:gd name="connsiteX5" fmla="*/ 847898 w 8163098"/>
              <a:gd name="connsiteY5" fmla="*/ 3507971 h 4887884"/>
              <a:gd name="connsiteX6" fmla="*/ 1446415 w 8163098"/>
              <a:gd name="connsiteY6" fmla="*/ 2959331 h 4887884"/>
              <a:gd name="connsiteX7" fmla="*/ 7281949 w 8163098"/>
              <a:gd name="connsiteY7" fmla="*/ 2975957 h 4887884"/>
              <a:gd name="connsiteX8" fmla="*/ 7281949 w 8163098"/>
              <a:gd name="connsiteY8" fmla="*/ 1546168 h 4887884"/>
              <a:gd name="connsiteX9" fmla="*/ 1379913 w 8163098"/>
              <a:gd name="connsiteY9" fmla="*/ 1529542 h 4887884"/>
              <a:gd name="connsiteX10" fmla="*/ 847898 w 8163098"/>
              <a:gd name="connsiteY10" fmla="*/ 2061557 h 4887884"/>
              <a:gd name="connsiteX11" fmla="*/ 116378 w 8163098"/>
              <a:gd name="connsiteY11" fmla="*/ 1413164 h 4887884"/>
              <a:gd name="connsiteX12" fmla="*/ 49877 w 8163098"/>
              <a:gd name="connsiteY12" fmla="*/ 0 h 488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63098" h="4887884">
                <a:moveTo>
                  <a:pt x="49877" y="0"/>
                </a:moveTo>
                <a:lnTo>
                  <a:pt x="8163098" y="16626"/>
                </a:lnTo>
                <a:lnTo>
                  <a:pt x="8129847" y="4854633"/>
                </a:lnTo>
                <a:lnTo>
                  <a:pt x="0" y="4887884"/>
                </a:lnTo>
                <a:lnTo>
                  <a:pt x="16626" y="2809702"/>
                </a:lnTo>
                <a:lnTo>
                  <a:pt x="847898" y="3507971"/>
                </a:lnTo>
                <a:lnTo>
                  <a:pt x="1446415" y="2959331"/>
                </a:lnTo>
                <a:lnTo>
                  <a:pt x="7281949" y="2975957"/>
                </a:lnTo>
                <a:lnTo>
                  <a:pt x="7281949" y="1546168"/>
                </a:lnTo>
                <a:lnTo>
                  <a:pt x="1379913" y="1529542"/>
                </a:lnTo>
                <a:lnTo>
                  <a:pt x="847898" y="2061557"/>
                </a:lnTo>
                <a:lnTo>
                  <a:pt x="116378" y="1413164"/>
                </a:lnTo>
                <a:lnTo>
                  <a:pt x="49877" y="0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5547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dir="u"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me 11"/>
          <p:cNvGraphicFramePr/>
          <p:nvPr>
            <p:extLst>
              <p:ext uri="{D42A27DB-BD31-4B8C-83A1-F6EECF244321}">
                <p14:modId xmlns:p14="http://schemas.microsoft.com/office/powerpoint/2010/main" val="3398492959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 1"/>
          <p:cNvSpPr/>
          <p:nvPr/>
        </p:nvSpPr>
        <p:spPr>
          <a:xfrm>
            <a:off x="2087984" y="1975188"/>
            <a:ext cx="2808312" cy="52443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fr-FR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</a:t>
            </a:r>
          </a:p>
          <a:p>
            <a:r>
              <a:rPr lang="fr-FR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T</a:t>
            </a:r>
          </a:p>
          <a:p>
            <a:r>
              <a:rPr lang="fr-FR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 H</a:t>
            </a:r>
          </a:p>
          <a:p>
            <a:r>
              <a:rPr lang="fr-FR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  E</a:t>
            </a:r>
          </a:p>
          <a:p>
            <a:r>
              <a:rPr lang="fr-FR" sz="72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   R</a:t>
            </a:r>
            <a:endParaRPr lang="fr-FR" sz="72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808064" y="2472775"/>
            <a:ext cx="5184576" cy="4614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err="1"/>
              <a:t>s</a:t>
            </a:r>
            <a:r>
              <a:rPr lang="fr-FR" sz="2800" dirty="0" err="1" smtClean="0"/>
              <a:t>pace</a:t>
            </a:r>
            <a:r>
              <a:rPr lang="fr-FR" sz="2800" dirty="0" smtClean="0"/>
              <a:t>  de</a:t>
            </a:r>
          </a:p>
          <a:p>
            <a:endParaRPr lang="fr-FR" sz="4400" dirty="0" smtClean="0"/>
          </a:p>
          <a:p>
            <a:r>
              <a:rPr lang="fr-FR" sz="2800" dirty="0"/>
              <a:t> </a:t>
            </a:r>
            <a:r>
              <a:rPr lang="fr-FR" sz="2800" dirty="0" err="1" smtClean="0"/>
              <a:t>ravail</a:t>
            </a:r>
            <a:endParaRPr lang="fr-FR" sz="2800" dirty="0" smtClean="0"/>
          </a:p>
          <a:p>
            <a:endParaRPr lang="fr-FR" sz="4400" dirty="0"/>
          </a:p>
          <a:p>
            <a:r>
              <a:rPr lang="fr-FR" sz="2800" dirty="0" smtClean="0"/>
              <a:t>      </a:t>
            </a:r>
            <a:r>
              <a:rPr lang="fr-FR" sz="2800" dirty="0" err="1" smtClean="0"/>
              <a:t>ybride</a:t>
            </a:r>
            <a:r>
              <a:rPr lang="fr-FR" sz="2800" dirty="0" smtClean="0"/>
              <a:t>,</a:t>
            </a:r>
          </a:p>
          <a:p>
            <a:endParaRPr lang="fr-FR" sz="4400" dirty="0"/>
          </a:p>
          <a:p>
            <a:r>
              <a:rPr lang="fr-FR" sz="2800" dirty="0" smtClean="0"/>
              <a:t>        </a:t>
            </a:r>
            <a:r>
              <a:rPr lang="fr-FR" sz="2800" dirty="0" err="1" smtClean="0"/>
              <a:t>légant</a:t>
            </a:r>
            <a:r>
              <a:rPr lang="fr-FR" sz="2800" dirty="0" smtClean="0"/>
              <a:t>,  et</a:t>
            </a:r>
          </a:p>
          <a:p>
            <a:endParaRPr lang="fr-FR" sz="4400" dirty="0"/>
          </a:p>
          <a:p>
            <a:r>
              <a:rPr lang="fr-FR" sz="2800" dirty="0" smtClean="0"/>
              <a:t>           évolutionnaire 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me 11"/>
          <p:cNvGraphicFramePr/>
          <p:nvPr>
            <p:extLst>
              <p:ext uri="{D42A27DB-BD31-4B8C-83A1-F6EECF244321}">
                <p14:modId xmlns:p14="http://schemas.microsoft.com/office/powerpoint/2010/main" val="2965003622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552477810"/>
              </p:ext>
            </p:extLst>
          </p:nvPr>
        </p:nvGraphicFramePr>
        <p:xfrm>
          <a:off x="575816" y="1763613"/>
          <a:ext cx="8208912" cy="5472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4282026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503809" y="2051645"/>
            <a:ext cx="7920880" cy="5184576"/>
          </a:xfrm>
          <a:ln/>
        </p:spPr>
        <p:txBody>
          <a:bodyPr>
            <a:normAutofit fontScale="92500" lnSpcReduction="10000"/>
          </a:bodyPr>
          <a:lstStyle/>
          <a:p>
            <a:pPr algn="just">
              <a:buFont typeface="Wingdings" pitchFamily="2" charset="2"/>
              <a:buChar char="Ø"/>
            </a:pPr>
            <a:r>
              <a:rPr lang="fr-FR" dirty="0" smtClean="0"/>
              <a:t>Node.js : serveur asynchrone développé en JavaScript</a:t>
            </a:r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Le module « express », un </a:t>
            </a:r>
            <a:r>
              <a:rPr lang="fr-FR" dirty="0" err="1" smtClean="0"/>
              <a:t>framework</a:t>
            </a:r>
            <a:r>
              <a:rPr lang="fr-FR" dirty="0" smtClean="0"/>
              <a:t> pour Node.js, incluant notamment la gestion des requêtes HTTP</a:t>
            </a: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Le module « socket.io », un </a:t>
            </a:r>
            <a:r>
              <a:rPr lang="fr-FR" dirty="0" err="1" smtClean="0"/>
              <a:t>framework</a:t>
            </a:r>
            <a:r>
              <a:rPr lang="fr-FR" dirty="0" smtClean="0"/>
              <a:t> de gestion des communications asynchrones entre client et </a:t>
            </a:r>
            <a:r>
              <a:rPr lang="fr-FR" dirty="0" err="1" smtClean="0"/>
              <a:t>serveru</a:t>
            </a:r>
            <a:endParaRPr lang="fr-FR" dirty="0"/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241397657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age 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92" y="2591891"/>
            <a:ext cx="4349979" cy="118794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body" sz="half" idx="1"/>
          </p:nvPr>
        </p:nvSpPr>
        <p:spPr>
          <a:xfrm>
            <a:off x="503809" y="1979637"/>
            <a:ext cx="7920880" cy="5184576"/>
          </a:xfrm>
          <a:ln/>
        </p:spPr>
        <p:txBody>
          <a:bodyPr>
            <a:normAutofit lnSpcReduction="10000"/>
          </a:bodyPr>
          <a:lstStyle/>
          <a:p>
            <a:pPr algn="just">
              <a:buFont typeface="Wingdings" pitchFamily="2" charset="2"/>
              <a:buChar char="Ø"/>
            </a:pPr>
            <a:r>
              <a:rPr lang="fr-FR" dirty="0" smtClean="0"/>
              <a:t>Le </a:t>
            </a:r>
            <a:r>
              <a:rPr lang="fr-FR" dirty="0" err="1" smtClean="0"/>
              <a:t>framwork</a:t>
            </a:r>
            <a:r>
              <a:rPr lang="fr-FR" dirty="0" smtClean="0"/>
              <a:t> dojo et ses nombreuses extensions</a:t>
            </a: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 smtClean="0"/>
          </a:p>
          <a:p>
            <a:pPr marL="0" indent="0" algn="just">
              <a:buNone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« </a:t>
            </a:r>
            <a:r>
              <a:rPr lang="fr-FR" dirty="0" err="1" smtClean="0"/>
              <a:t>dojo.touch</a:t>
            </a:r>
            <a:r>
              <a:rPr lang="fr-FR" dirty="0" smtClean="0"/>
              <a:t> » et « </a:t>
            </a:r>
            <a:r>
              <a:rPr lang="fr-FR" dirty="0" err="1" smtClean="0"/>
              <a:t>dojox.gesture</a:t>
            </a:r>
            <a:r>
              <a:rPr lang="fr-FR" dirty="0" smtClean="0"/>
              <a:t> » pour les gestions des terminaux tactiles</a:t>
            </a:r>
            <a:endParaRPr lang="fr-FR" dirty="0" smtClean="0"/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« </a:t>
            </a:r>
            <a:r>
              <a:rPr lang="fr-FR" dirty="0" err="1" smtClean="0"/>
              <a:t>dojo.dnd</a:t>
            </a:r>
            <a:r>
              <a:rPr lang="fr-FR" dirty="0" smtClean="0"/>
              <a:t> » pour la gestion du </a:t>
            </a:r>
            <a:r>
              <a:rPr lang="fr-FR" dirty="0" smtClean="0"/>
              <a:t>D</a:t>
            </a:r>
            <a:r>
              <a:rPr lang="fr-FR" dirty="0" smtClean="0"/>
              <a:t>rag &amp; Drop</a:t>
            </a:r>
          </a:p>
          <a:p>
            <a:pPr algn="just">
              <a:buFont typeface="Wingdings" pitchFamily="2" charset="2"/>
              <a:buChar char="Ø"/>
            </a:pPr>
            <a:endParaRPr lang="fr-FR" dirty="0"/>
          </a:p>
          <a:p>
            <a:pPr algn="just">
              <a:buFont typeface="Wingdings" pitchFamily="2" charset="2"/>
              <a:buChar char="Ø"/>
            </a:pPr>
            <a:r>
              <a:rPr lang="fr-FR" dirty="0" smtClean="0"/>
              <a:t>La librairie « </a:t>
            </a:r>
            <a:r>
              <a:rPr lang="fr-FR" dirty="0" err="1" smtClean="0"/>
              <a:t>dijit</a:t>
            </a:r>
            <a:r>
              <a:rPr lang="fr-FR" dirty="0" smtClean="0"/>
              <a:t> » pour les </a:t>
            </a:r>
            <a:r>
              <a:rPr lang="fr-FR" dirty="0" err="1" smtClean="0"/>
              <a:t>widgets</a:t>
            </a:r>
            <a:r>
              <a:rPr lang="fr-FR" dirty="0" smtClean="0"/>
              <a:t> qu’elle propose</a:t>
            </a:r>
            <a:endParaRPr lang="fr-FR" dirty="0"/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1010239232"/>
              </p:ext>
            </p:extLst>
          </p:nvPr>
        </p:nvGraphicFramePr>
        <p:xfrm>
          <a:off x="503238" y="301625"/>
          <a:ext cx="9070975" cy="1262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Imag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048" y="2483693"/>
            <a:ext cx="1971322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8193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Mé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1461</TotalTime>
  <Words>431</Words>
  <Application>Microsoft Office PowerPoint</Application>
  <PresentationFormat>Personnalisé</PresentationFormat>
  <Paragraphs>175</Paragraphs>
  <Slides>17</Slides>
  <Notes>17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18" baseType="lpstr">
      <vt:lpstr>Opulent</vt:lpstr>
      <vt:lpstr>PROJET ETHER  REPORTING 2</vt:lpstr>
      <vt:lpstr>Sommaire</vt:lpstr>
      <vt:lpstr>Sommaire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Drexal</dc:creator>
  <cp:lastModifiedBy>Drexal</cp:lastModifiedBy>
  <cp:revision>43</cp:revision>
  <cp:lastPrinted>1601-01-01T00:00:00Z</cp:lastPrinted>
  <dcterms:created xsi:type="dcterms:W3CDTF">2010-09-18T13:49:30Z</dcterms:created>
  <dcterms:modified xsi:type="dcterms:W3CDTF">2012-02-10T14:20:58Z</dcterms:modified>
</cp:coreProperties>
</file>

<file path=docProps/thumbnail.jpeg>
</file>